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CB4AF2-B786-DC4F-A127-2FA360439E1B}" v="381" dt="2024-03-24T21:23:43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a Nekić" userId="S::nada.nekic@skole.hr::fccf38b6-151f-44b6-ab11-78157697fc3d" providerId="AD" clId="Web-{A1CB4AF2-B786-DC4F-A127-2FA360439E1B}"/>
    <pc:docChg chg="addSld delSld modSld">
      <pc:chgData name="Nada Nekić" userId="S::nada.nekic@skole.hr::fccf38b6-151f-44b6-ab11-78157697fc3d" providerId="AD" clId="Web-{A1CB4AF2-B786-DC4F-A127-2FA360439E1B}" dt="2024-03-24T21:23:43.703" v="383" actId="20577"/>
      <pc:docMkLst>
        <pc:docMk/>
      </pc:docMkLst>
      <pc:sldChg chg="addSp modSp">
        <pc:chgData name="Nada Nekić" userId="S::nada.nekic@skole.hr::fccf38b6-151f-44b6-ab11-78157697fc3d" providerId="AD" clId="Web-{A1CB4AF2-B786-DC4F-A127-2FA360439E1B}" dt="2024-03-24T20:25:27.861" v="359" actId="1076"/>
        <pc:sldMkLst>
          <pc:docMk/>
          <pc:sldMk cId="128632686" sldId="256"/>
        </pc:sldMkLst>
        <pc:spChg chg="mod">
          <ac:chgData name="Nada Nekić" userId="S::nada.nekic@skole.hr::fccf38b6-151f-44b6-ab11-78157697fc3d" providerId="AD" clId="Web-{A1CB4AF2-B786-DC4F-A127-2FA360439E1B}" dt="2024-03-24T20:06:37.225" v="326" actId="14100"/>
          <ac:spMkLst>
            <pc:docMk/>
            <pc:sldMk cId="128632686" sldId="256"/>
            <ac:spMk id="2" creationId="{00000000-0000-0000-0000-000000000000}"/>
          </ac:spMkLst>
        </pc:spChg>
        <pc:picChg chg="add mod">
          <ac:chgData name="Nada Nekić" userId="S::nada.nekic@skole.hr::fccf38b6-151f-44b6-ab11-78157697fc3d" providerId="AD" clId="Web-{A1CB4AF2-B786-DC4F-A127-2FA360439E1B}" dt="2024-03-24T20:25:27.861" v="359" actId="1076"/>
          <ac:picMkLst>
            <pc:docMk/>
            <pc:sldMk cId="128632686" sldId="256"/>
            <ac:picMk id="4" creationId="{B14BD93A-1BB6-B524-4261-D21D1C78CE8A}"/>
          </ac:picMkLst>
        </pc:picChg>
      </pc:sldChg>
      <pc:sldChg chg="addSp delSp modSp new mod setBg">
        <pc:chgData name="Nada Nekić" userId="S::nada.nekic@skole.hr::fccf38b6-151f-44b6-ab11-78157697fc3d" providerId="AD" clId="Web-{A1CB4AF2-B786-DC4F-A127-2FA360439E1B}" dt="2024-03-24T21:23:28.780" v="377" actId="20577"/>
        <pc:sldMkLst>
          <pc:docMk/>
          <pc:sldMk cId="2959334909" sldId="257"/>
        </pc:sldMkLst>
        <pc:spChg chg="mod">
          <ac:chgData name="Nada Nekić" userId="S::nada.nekic@skole.hr::fccf38b6-151f-44b6-ab11-78157697fc3d" providerId="AD" clId="Web-{A1CB4AF2-B786-DC4F-A127-2FA360439E1B}" dt="2024-03-24T21:23:28.780" v="377" actId="20577"/>
          <ac:spMkLst>
            <pc:docMk/>
            <pc:sldMk cId="2959334909" sldId="257"/>
            <ac:spMk id="2" creationId="{2F668C62-1AAD-1BF3-3F2C-E77EDCE109E1}"/>
          </ac:spMkLst>
        </pc:spChg>
        <pc:spChg chg="mod">
          <ac:chgData name="Nada Nekić" userId="S::nada.nekic@skole.hr::fccf38b6-151f-44b6-ab11-78157697fc3d" providerId="AD" clId="Web-{A1CB4AF2-B786-DC4F-A127-2FA360439E1B}" dt="2024-03-24T19:31:50.784" v="130" actId="20577"/>
          <ac:spMkLst>
            <pc:docMk/>
            <pc:sldMk cId="2959334909" sldId="257"/>
            <ac:spMk id="3" creationId="{781D814C-FC6A-7439-5DE6-99B0AAF7DC47}"/>
          </ac:spMkLst>
        </pc:spChg>
        <pc:spChg chg="add del">
          <ac:chgData name="Nada Nekić" userId="S::nada.nekic@skole.hr::fccf38b6-151f-44b6-ab11-78157697fc3d" providerId="AD" clId="Web-{A1CB4AF2-B786-DC4F-A127-2FA360439E1B}" dt="2024-03-24T19:18:49.484" v="69"/>
          <ac:spMkLst>
            <pc:docMk/>
            <pc:sldMk cId="2959334909" sldId="257"/>
            <ac:spMk id="6" creationId="{35C3D674-3D59-4E93-80CA-0C0A9095E816}"/>
          </ac:spMkLst>
        </pc:spChg>
        <pc:spChg chg="add del">
          <ac:chgData name="Nada Nekić" userId="S::nada.nekic@skole.hr::fccf38b6-151f-44b6-ab11-78157697fc3d" providerId="AD" clId="Web-{A1CB4AF2-B786-DC4F-A127-2FA360439E1B}" dt="2024-03-24T19:18:49.484" v="69"/>
          <ac:spMkLst>
            <pc:docMk/>
            <pc:sldMk cId="2959334909" sldId="257"/>
            <ac:spMk id="8" creationId="{EF2A81E1-BCBE-426B-8C09-33274E69409D}"/>
          </ac:spMkLst>
        </pc:spChg>
        <pc:spChg chg="add del">
          <ac:chgData name="Nada Nekić" userId="S::nada.nekic@skole.hr::fccf38b6-151f-44b6-ab11-78157697fc3d" providerId="AD" clId="Web-{A1CB4AF2-B786-DC4F-A127-2FA360439E1B}" dt="2024-03-24T19:13:34.523" v="59"/>
          <ac:spMkLst>
            <pc:docMk/>
            <pc:sldMk cId="2959334909" sldId="257"/>
            <ac:spMk id="9" creationId="{021A4066-B261-49FE-952E-A0FE3EE75CD2}"/>
          </ac:spMkLst>
        </pc:spChg>
        <pc:spChg chg="add del">
          <ac:chgData name="Nada Nekić" userId="S::nada.nekic@skole.hr::fccf38b6-151f-44b6-ab11-78157697fc3d" providerId="AD" clId="Web-{A1CB4AF2-B786-DC4F-A127-2FA360439E1B}" dt="2024-03-24T19:13:34.523" v="59"/>
          <ac:spMkLst>
            <pc:docMk/>
            <pc:sldMk cId="2959334909" sldId="257"/>
            <ac:spMk id="13" creationId="{81958111-BC13-4D45-AB27-0C2C83F9BA64}"/>
          </ac:spMkLst>
        </pc:spChg>
        <pc:spChg chg="add">
          <ac:chgData name="Nada Nekić" userId="S::nada.nekic@skole.hr::fccf38b6-151f-44b6-ab11-78157697fc3d" providerId="AD" clId="Web-{A1CB4AF2-B786-DC4F-A127-2FA360439E1B}" dt="2024-03-24T19:18:49.484" v="69"/>
          <ac:spMkLst>
            <pc:docMk/>
            <pc:sldMk cId="2959334909" sldId="257"/>
            <ac:spMk id="22" creationId="{35C3D674-3D59-4E93-80CA-0C0A9095E816}"/>
          </ac:spMkLst>
        </pc:spChg>
        <pc:spChg chg="add">
          <ac:chgData name="Nada Nekić" userId="S::nada.nekic@skole.hr::fccf38b6-151f-44b6-ab11-78157697fc3d" providerId="AD" clId="Web-{A1CB4AF2-B786-DC4F-A127-2FA360439E1B}" dt="2024-03-24T19:18:49.484" v="69"/>
          <ac:spMkLst>
            <pc:docMk/>
            <pc:sldMk cId="2959334909" sldId="257"/>
            <ac:spMk id="26" creationId="{EF2A81E1-BCBE-426B-8C09-33274E69409D}"/>
          </ac:spMkLst>
        </pc:spChg>
        <pc:grpChg chg="add del">
          <ac:chgData name="Nada Nekić" userId="S::nada.nekic@skole.hr::fccf38b6-151f-44b6-ab11-78157697fc3d" providerId="AD" clId="Web-{A1CB4AF2-B786-DC4F-A127-2FA360439E1B}" dt="2024-03-24T19:13:34.523" v="59"/>
          <ac:grpSpMkLst>
            <pc:docMk/>
            <pc:sldMk cId="2959334909" sldId="257"/>
            <ac:grpSpMk id="15" creationId="{82188758-E18A-4CE5-9D03-F4BF5D887C3F}"/>
          </ac:grpSpMkLst>
        </pc:grpChg>
        <pc:picChg chg="add del mod">
          <ac:chgData name="Nada Nekić" userId="S::nada.nekic@skole.hr::fccf38b6-151f-44b6-ab11-78157697fc3d" providerId="AD" clId="Web-{A1CB4AF2-B786-DC4F-A127-2FA360439E1B}" dt="2024-03-24T19:14:00.602" v="63"/>
          <ac:picMkLst>
            <pc:docMk/>
            <pc:sldMk cId="2959334909" sldId="257"/>
            <ac:picMk id="4" creationId="{1AF49FB3-C486-B2C5-427D-ADF662C3B50E}"/>
          </ac:picMkLst>
        </pc:picChg>
        <pc:picChg chg="add mod">
          <ac:chgData name="Nada Nekić" userId="S::nada.nekic@skole.hr::fccf38b6-151f-44b6-ab11-78157697fc3d" providerId="AD" clId="Web-{A1CB4AF2-B786-DC4F-A127-2FA360439E1B}" dt="2024-03-24T19:18:49.484" v="69"/>
          <ac:picMkLst>
            <pc:docMk/>
            <pc:sldMk cId="2959334909" sldId="257"/>
            <ac:picMk id="5" creationId="{EBE4BFFD-04D3-1B09-77FD-07B964FE19BE}"/>
          </ac:picMkLst>
        </pc:picChg>
        <pc:picChg chg="add del">
          <ac:chgData name="Nada Nekić" userId="S::nada.nekic@skole.hr::fccf38b6-151f-44b6-ab11-78157697fc3d" providerId="AD" clId="Web-{A1CB4AF2-B786-DC4F-A127-2FA360439E1B}" dt="2024-03-24T19:18:49.484" v="69"/>
          <ac:picMkLst>
            <pc:docMk/>
            <pc:sldMk cId="2959334909" sldId="257"/>
            <ac:picMk id="10" creationId="{39D1DDD4-5BB3-45BA-B9B3-06B62299AD79}"/>
          </ac:picMkLst>
        </pc:picChg>
        <pc:picChg chg="add mod">
          <ac:chgData name="Nada Nekić" userId="S::nada.nekic@skole.hr::fccf38b6-151f-44b6-ab11-78157697fc3d" providerId="AD" clId="Web-{A1CB4AF2-B786-DC4F-A127-2FA360439E1B}" dt="2024-03-24T19:55:55.663" v="282" actId="14100"/>
          <ac:picMkLst>
            <pc:docMk/>
            <pc:sldMk cId="2959334909" sldId="257"/>
            <ac:picMk id="12" creationId="{C90467AC-8984-B9A6-606F-4D9CE2C30385}"/>
          </ac:picMkLst>
        </pc:picChg>
        <pc:picChg chg="add del">
          <ac:chgData name="Nada Nekić" userId="S::nada.nekic@skole.hr::fccf38b6-151f-44b6-ab11-78157697fc3d" providerId="AD" clId="Web-{A1CB4AF2-B786-DC4F-A127-2FA360439E1B}" dt="2024-03-24T19:13:34.523" v="59"/>
          <ac:picMkLst>
            <pc:docMk/>
            <pc:sldMk cId="2959334909" sldId="257"/>
            <ac:picMk id="19" creationId="{D42F4933-2ECF-4EE5-BCE4-F19E3CA609FE}"/>
          </ac:picMkLst>
        </pc:picChg>
        <pc:picChg chg="add">
          <ac:chgData name="Nada Nekić" userId="S::nada.nekic@skole.hr::fccf38b6-151f-44b6-ab11-78157697fc3d" providerId="AD" clId="Web-{A1CB4AF2-B786-DC4F-A127-2FA360439E1B}" dt="2024-03-24T19:18:49.484" v="69"/>
          <ac:picMkLst>
            <pc:docMk/>
            <pc:sldMk cId="2959334909" sldId="257"/>
            <ac:picMk id="28" creationId="{39D1DDD4-5BB3-45BA-B9B3-06B62299AD79}"/>
          </ac:picMkLst>
        </pc:picChg>
        <pc:cxnChg chg="add del">
          <ac:chgData name="Nada Nekić" userId="S::nada.nekic@skole.hr::fccf38b6-151f-44b6-ab11-78157697fc3d" providerId="AD" clId="Web-{A1CB4AF2-B786-DC4F-A127-2FA360439E1B}" dt="2024-03-24T19:18:49.484" v="69"/>
          <ac:cxnSpMkLst>
            <pc:docMk/>
            <pc:sldMk cId="2959334909" sldId="257"/>
            <ac:cxnSpMk id="7" creationId="{C884B8F8-FDC9-498B-9960-5D7260AFCB03}"/>
          </ac:cxnSpMkLst>
        </pc:cxnChg>
        <pc:cxnChg chg="add del">
          <ac:chgData name="Nada Nekić" userId="S::nada.nekic@skole.hr::fccf38b6-151f-44b6-ab11-78157697fc3d" providerId="AD" clId="Web-{A1CB4AF2-B786-DC4F-A127-2FA360439E1B}" dt="2024-03-24T19:13:34.523" v="59"/>
          <ac:cxnSpMkLst>
            <pc:docMk/>
            <pc:sldMk cId="2959334909" sldId="257"/>
            <ac:cxnSpMk id="11" creationId="{381B4579-E2EA-4BD7-94FF-0A0BEE135C6B}"/>
          </ac:cxnSpMkLst>
        </pc:cxnChg>
        <pc:cxnChg chg="add del">
          <ac:chgData name="Nada Nekić" userId="S::nada.nekic@skole.hr::fccf38b6-151f-44b6-ab11-78157697fc3d" providerId="AD" clId="Web-{A1CB4AF2-B786-DC4F-A127-2FA360439E1B}" dt="2024-03-24T19:18:49.484" v="69"/>
          <ac:cxnSpMkLst>
            <pc:docMk/>
            <pc:sldMk cId="2959334909" sldId="257"/>
            <ac:cxnSpMk id="17" creationId="{A24DAE64-2302-42EA-8239-F2F0775CA5AD}"/>
          </ac:cxnSpMkLst>
        </pc:cxnChg>
        <pc:cxnChg chg="add del">
          <ac:chgData name="Nada Nekić" userId="S::nada.nekic@skole.hr::fccf38b6-151f-44b6-ab11-78157697fc3d" providerId="AD" clId="Web-{A1CB4AF2-B786-DC4F-A127-2FA360439E1B}" dt="2024-03-24T19:13:34.523" v="59"/>
          <ac:cxnSpMkLst>
            <pc:docMk/>
            <pc:sldMk cId="2959334909" sldId="257"/>
            <ac:cxnSpMk id="21" creationId="{C6FAC23C-014D-4AC5-AD1B-36F7D0E7EF32}"/>
          </ac:cxnSpMkLst>
        </pc:cxnChg>
        <pc:cxnChg chg="add">
          <ac:chgData name="Nada Nekić" userId="S::nada.nekic@skole.hr::fccf38b6-151f-44b6-ab11-78157697fc3d" providerId="AD" clId="Web-{A1CB4AF2-B786-DC4F-A127-2FA360439E1B}" dt="2024-03-24T19:18:49.484" v="69"/>
          <ac:cxnSpMkLst>
            <pc:docMk/>
            <pc:sldMk cId="2959334909" sldId="257"/>
            <ac:cxnSpMk id="24" creationId="{C884B8F8-FDC9-498B-9960-5D7260AFCB03}"/>
          </ac:cxnSpMkLst>
        </pc:cxnChg>
        <pc:cxnChg chg="add">
          <ac:chgData name="Nada Nekić" userId="S::nada.nekic@skole.hr::fccf38b6-151f-44b6-ab11-78157697fc3d" providerId="AD" clId="Web-{A1CB4AF2-B786-DC4F-A127-2FA360439E1B}" dt="2024-03-24T19:18:49.484" v="69"/>
          <ac:cxnSpMkLst>
            <pc:docMk/>
            <pc:sldMk cId="2959334909" sldId="257"/>
            <ac:cxnSpMk id="30" creationId="{A24DAE64-2302-42EA-8239-F2F0775CA5AD}"/>
          </ac:cxnSpMkLst>
        </pc:cxnChg>
      </pc:sldChg>
      <pc:sldChg chg="addSp modSp new del mod setBg">
        <pc:chgData name="Nada Nekić" userId="S::nada.nekic@skole.hr::fccf38b6-151f-44b6-ab11-78157697fc3d" providerId="AD" clId="Web-{A1CB4AF2-B786-DC4F-A127-2FA360439E1B}" dt="2024-03-24T20:13:11.281" v="332"/>
        <pc:sldMkLst>
          <pc:docMk/>
          <pc:sldMk cId="3615527457" sldId="258"/>
        </pc:sldMkLst>
        <pc:spChg chg="mod">
          <ac:chgData name="Nada Nekić" userId="S::nada.nekic@skole.hr::fccf38b6-151f-44b6-ab11-78157697fc3d" providerId="AD" clId="Web-{A1CB4AF2-B786-DC4F-A127-2FA360439E1B}" dt="2024-03-24T19:48:49.293" v="269" actId="20577"/>
          <ac:spMkLst>
            <pc:docMk/>
            <pc:sldMk cId="3615527457" sldId="258"/>
            <ac:spMk id="2" creationId="{EA1D800B-171D-C99E-08CD-C4F3D73304EF}"/>
          </ac:spMkLst>
        </pc:spChg>
        <pc:spChg chg="mod">
          <ac:chgData name="Nada Nekić" userId="S::nada.nekic@skole.hr::fccf38b6-151f-44b6-ab11-78157697fc3d" providerId="AD" clId="Web-{A1CB4AF2-B786-DC4F-A127-2FA360439E1B}" dt="2024-03-24T19:29:57.188" v="126" actId="20577"/>
          <ac:spMkLst>
            <pc:docMk/>
            <pc:sldMk cId="3615527457" sldId="258"/>
            <ac:spMk id="3" creationId="{BB086D72-8A21-6537-6374-6E8EA232ABB1}"/>
          </ac:spMkLst>
        </pc:spChg>
        <pc:spChg chg="add">
          <ac:chgData name="Nada Nekić" userId="S::nada.nekic@skole.hr::fccf38b6-151f-44b6-ab11-78157697fc3d" providerId="AD" clId="Web-{A1CB4AF2-B786-DC4F-A127-2FA360439E1B}" dt="2024-03-24T19:19:36.688" v="71"/>
          <ac:spMkLst>
            <pc:docMk/>
            <pc:sldMk cId="3615527457" sldId="258"/>
            <ac:spMk id="9" creationId="{35C3D674-3D59-4E93-80CA-0C0A9095E816}"/>
          </ac:spMkLst>
        </pc:spChg>
        <pc:spChg chg="add">
          <ac:chgData name="Nada Nekić" userId="S::nada.nekic@skole.hr::fccf38b6-151f-44b6-ab11-78157697fc3d" providerId="AD" clId="Web-{A1CB4AF2-B786-DC4F-A127-2FA360439E1B}" dt="2024-03-24T19:19:36.688" v="71"/>
          <ac:spMkLst>
            <pc:docMk/>
            <pc:sldMk cId="3615527457" sldId="258"/>
            <ac:spMk id="13" creationId="{EF2A81E1-BCBE-426B-8C09-33274E69409D}"/>
          </ac:spMkLst>
        </pc:spChg>
        <pc:picChg chg="add mod">
          <ac:chgData name="Nada Nekić" userId="S::nada.nekic@skole.hr::fccf38b6-151f-44b6-ab11-78157697fc3d" providerId="AD" clId="Web-{A1CB4AF2-B786-DC4F-A127-2FA360439E1B}" dt="2024-03-24T19:19:36.688" v="71"/>
          <ac:picMkLst>
            <pc:docMk/>
            <pc:sldMk cId="3615527457" sldId="258"/>
            <ac:picMk id="4" creationId="{F11C9319-E913-A49F-B8F5-EA502C27AB1E}"/>
          </ac:picMkLst>
        </pc:picChg>
        <pc:picChg chg="add">
          <ac:chgData name="Nada Nekić" userId="S::nada.nekic@skole.hr::fccf38b6-151f-44b6-ab11-78157697fc3d" providerId="AD" clId="Web-{A1CB4AF2-B786-DC4F-A127-2FA360439E1B}" dt="2024-03-24T19:19:36.688" v="71"/>
          <ac:picMkLst>
            <pc:docMk/>
            <pc:sldMk cId="3615527457" sldId="258"/>
            <ac:picMk id="15" creationId="{39D1DDD4-5BB3-45BA-B9B3-06B62299AD79}"/>
          </ac:picMkLst>
        </pc:picChg>
        <pc:cxnChg chg="add">
          <ac:chgData name="Nada Nekić" userId="S::nada.nekic@skole.hr::fccf38b6-151f-44b6-ab11-78157697fc3d" providerId="AD" clId="Web-{A1CB4AF2-B786-DC4F-A127-2FA360439E1B}" dt="2024-03-24T19:19:36.688" v="71"/>
          <ac:cxnSpMkLst>
            <pc:docMk/>
            <pc:sldMk cId="3615527457" sldId="258"/>
            <ac:cxnSpMk id="11" creationId="{C884B8F8-FDC9-498B-9960-5D7260AFCB03}"/>
          </ac:cxnSpMkLst>
        </pc:cxnChg>
        <pc:cxnChg chg="add">
          <ac:chgData name="Nada Nekić" userId="S::nada.nekic@skole.hr::fccf38b6-151f-44b6-ab11-78157697fc3d" providerId="AD" clId="Web-{A1CB4AF2-B786-DC4F-A127-2FA360439E1B}" dt="2024-03-24T19:19:36.688" v="71"/>
          <ac:cxnSpMkLst>
            <pc:docMk/>
            <pc:sldMk cId="3615527457" sldId="258"/>
            <ac:cxnSpMk id="17" creationId="{A24DAE64-2302-42EA-8239-F2F0775CA5AD}"/>
          </ac:cxnSpMkLst>
        </pc:cxnChg>
      </pc:sldChg>
      <pc:sldChg chg="modSp new del">
        <pc:chgData name="Nada Nekić" userId="S::nada.nekic@skole.hr::fccf38b6-151f-44b6-ab11-78157697fc3d" providerId="AD" clId="Web-{A1CB4AF2-B786-DC4F-A127-2FA360439E1B}" dt="2024-03-24T19:22:16.302" v="72"/>
        <pc:sldMkLst>
          <pc:docMk/>
          <pc:sldMk cId="13305795" sldId="259"/>
        </pc:sldMkLst>
        <pc:spChg chg="mod">
          <ac:chgData name="Nada Nekić" userId="S::nada.nekic@skole.hr::fccf38b6-151f-44b6-ab11-78157697fc3d" providerId="AD" clId="Web-{A1CB4AF2-B786-DC4F-A127-2FA360439E1B}" dt="2024-03-24T19:09:38.940" v="51" actId="20577"/>
          <ac:spMkLst>
            <pc:docMk/>
            <pc:sldMk cId="13305795" sldId="259"/>
            <ac:spMk id="3" creationId="{F0B234ED-A733-3EB1-A372-EE2412DFAA02}"/>
          </ac:spMkLst>
        </pc:spChg>
      </pc:sldChg>
      <pc:sldChg chg="addSp modSp add mod replId setBg">
        <pc:chgData name="Nada Nekić" userId="S::nada.nekic@skole.hr::fccf38b6-151f-44b6-ab11-78157697fc3d" providerId="AD" clId="Web-{A1CB4AF2-B786-DC4F-A127-2FA360439E1B}" dt="2024-03-24T20:24:45.751" v="357" actId="14100"/>
        <pc:sldMkLst>
          <pc:docMk/>
          <pc:sldMk cId="4228480021" sldId="260"/>
        </pc:sldMkLst>
        <pc:spChg chg="mod">
          <ac:chgData name="Nada Nekić" userId="S::nada.nekic@skole.hr::fccf38b6-151f-44b6-ab11-78157697fc3d" providerId="AD" clId="Web-{A1CB4AF2-B786-DC4F-A127-2FA360439E1B}" dt="2024-03-24T20:24:40.485" v="355" actId="20577"/>
          <ac:spMkLst>
            <pc:docMk/>
            <pc:sldMk cId="4228480021" sldId="260"/>
            <ac:spMk id="2" creationId="{50E473BA-08EC-6CD1-D8EF-A17F7937801E}"/>
          </ac:spMkLst>
        </pc:spChg>
        <pc:spChg chg="mod">
          <ac:chgData name="Nada Nekić" userId="S::nada.nekic@skole.hr::fccf38b6-151f-44b6-ab11-78157697fc3d" providerId="AD" clId="Web-{A1CB4AF2-B786-DC4F-A127-2FA360439E1B}" dt="2024-03-24T19:52:55.924" v="271" actId="14100"/>
          <ac:spMkLst>
            <pc:docMk/>
            <pc:sldMk cId="4228480021" sldId="260"/>
            <ac:spMk id="3" creationId="{F0B234ED-A733-3EB1-A372-EE2412DFAA02}"/>
          </ac:spMkLst>
        </pc:spChg>
        <pc:spChg chg="add">
          <ac:chgData name="Nada Nekić" userId="S::nada.nekic@skole.hr::fccf38b6-151f-44b6-ab11-78157697fc3d" providerId="AD" clId="Web-{A1CB4AF2-B786-DC4F-A127-2FA360439E1B}" dt="2024-03-24T19:17:40.342" v="67"/>
          <ac:spMkLst>
            <pc:docMk/>
            <pc:sldMk cId="4228480021" sldId="260"/>
            <ac:spMk id="9" creationId="{35C3D674-3D59-4E93-80CA-0C0A9095E816}"/>
          </ac:spMkLst>
        </pc:spChg>
        <pc:spChg chg="add">
          <ac:chgData name="Nada Nekić" userId="S::nada.nekic@skole.hr::fccf38b6-151f-44b6-ab11-78157697fc3d" providerId="AD" clId="Web-{A1CB4AF2-B786-DC4F-A127-2FA360439E1B}" dt="2024-03-24T19:17:40.342" v="67"/>
          <ac:spMkLst>
            <pc:docMk/>
            <pc:sldMk cId="4228480021" sldId="260"/>
            <ac:spMk id="13" creationId="{EF2A81E1-BCBE-426B-8C09-33274E69409D}"/>
          </ac:spMkLst>
        </pc:spChg>
        <pc:picChg chg="add mod">
          <ac:chgData name="Nada Nekić" userId="S::nada.nekic@skole.hr::fccf38b6-151f-44b6-ab11-78157697fc3d" providerId="AD" clId="Web-{A1CB4AF2-B786-DC4F-A127-2FA360439E1B}" dt="2024-03-24T20:04:40.363" v="319" actId="1076"/>
          <ac:picMkLst>
            <pc:docMk/>
            <pc:sldMk cId="4228480021" sldId="260"/>
            <ac:picMk id="4" creationId="{F3C17B9F-48F3-FB5A-F9D6-506A9F0FBDBE}"/>
          </ac:picMkLst>
        </pc:picChg>
        <pc:picChg chg="add mod">
          <ac:chgData name="Nada Nekić" userId="S::nada.nekic@skole.hr::fccf38b6-151f-44b6-ab11-78157697fc3d" providerId="AD" clId="Web-{A1CB4AF2-B786-DC4F-A127-2FA360439E1B}" dt="2024-03-24T20:24:45.751" v="357" actId="14100"/>
          <ac:picMkLst>
            <pc:docMk/>
            <pc:sldMk cId="4228480021" sldId="260"/>
            <ac:picMk id="5" creationId="{2DC57ED5-5E8A-3410-19A4-1F91DB4E0C1D}"/>
          </ac:picMkLst>
        </pc:picChg>
        <pc:picChg chg="add">
          <ac:chgData name="Nada Nekić" userId="S::nada.nekic@skole.hr::fccf38b6-151f-44b6-ab11-78157697fc3d" providerId="AD" clId="Web-{A1CB4AF2-B786-DC4F-A127-2FA360439E1B}" dt="2024-03-24T19:17:40.342" v="67"/>
          <ac:picMkLst>
            <pc:docMk/>
            <pc:sldMk cId="4228480021" sldId="260"/>
            <ac:picMk id="15" creationId="{39D1DDD4-5BB3-45BA-B9B3-06B62299AD79}"/>
          </ac:picMkLst>
        </pc:picChg>
        <pc:cxnChg chg="add">
          <ac:chgData name="Nada Nekić" userId="S::nada.nekic@skole.hr::fccf38b6-151f-44b6-ab11-78157697fc3d" providerId="AD" clId="Web-{A1CB4AF2-B786-DC4F-A127-2FA360439E1B}" dt="2024-03-24T19:17:40.342" v="67"/>
          <ac:cxnSpMkLst>
            <pc:docMk/>
            <pc:sldMk cId="4228480021" sldId="260"/>
            <ac:cxnSpMk id="11" creationId="{C884B8F8-FDC9-498B-9960-5D7260AFCB03}"/>
          </ac:cxnSpMkLst>
        </pc:cxnChg>
        <pc:cxnChg chg="add">
          <ac:chgData name="Nada Nekić" userId="S::nada.nekic@skole.hr::fccf38b6-151f-44b6-ab11-78157697fc3d" providerId="AD" clId="Web-{A1CB4AF2-B786-DC4F-A127-2FA360439E1B}" dt="2024-03-24T19:17:40.342" v="67"/>
          <ac:cxnSpMkLst>
            <pc:docMk/>
            <pc:sldMk cId="4228480021" sldId="260"/>
            <ac:cxnSpMk id="17" creationId="{A24DAE64-2302-42EA-8239-F2F0775CA5AD}"/>
          </ac:cxnSpMkLst>
        </pc:cxnChg>
      </pc:sldChg>
      <pc:sldChg chg="addSp modSp new">
        <pc:chgData name="Nada Nekić" userId="S::nada.nekic@skole.hr::fccf38b6-151f-44b6-ab11-78157697fc3d" providerId="AD" clId="Web-{A1CB4AF2-B786-DC4F-A127-2FA360439E1B}" dt="2024-03-24T21:23:43.703" v="383" actId="20577"/>
        <pc:sldMkLst>
          <pc:docMk/>
          <pc:sldMk cId="1358025316" sldId="261"/>
        </pc:sldMkLst>
        <pc:spChg chg="mod">
          <ac:chgData name="Nada Nekić" userId="S::nada.nekic@skole.hr::fccf38b6-151f-44b6-ab11-78157697fc3d" providerId="AD" clId="Web-{A1CB4AF2-B786-DC4F-A127-2FA360439E1B}" dt="2024-03-24T21:23:43.703" v="383" actId="20577"/>
          <ac:spMkLst>
            <pc:docMk/>
            <pc:sldMk cId="1358025316" sldId="261"/>
            <ac:spMk id="2" creationId="{E0C51652-DCF9-695D-D406-F76C89F801DC}"/>
          </ac:spMkLst>
        </pc:spChg>
        <pc:spChg chg="mod">
          <ac:chgData name="Nada Nekić" userId="S::nada.nekic@skole.hr::fccf38b6-151f-44b6-ab11-78157697fc3d" providerId="AD" clId="Web-{A1CB4AF2-B786-DC4F-A127-2FA360439E1B}" dt="2024-03-24T19:40:20.328" v="207" actId="14100"/>
          <ac:spMkLst>
            <pc:docMk/>
            <pc:sldMk cId="1358025316" sldId="261"/>
            <ac:spMk id="3" creationId="{D8372D39-5930-2357-FD2A-A06BEE453E5E}"/>
          </ac:spMkLst>
        </pc:spChg>
        <pc:picChg chg="add mod">
          <ac:chgData name="Nada Nekić" userId="S::nada.nekic@skole.hr::fccf38b6-151f-44b6-ab11-78157697fc3d" providerId="AD" clId="Web-{A1CB4AF2-B786-DC4F-A127-2FA360439E1B}" dt="2024-03-24T21:21:27.822" v="370" actId="14100"/>
          <ac:picMkLst>
            <pc:docMk/>
            <pc:sldMk cId="1358025316" sldId="261"/>
            <ac:picMk id="4" creationId="{ECD84715-1A94-D36B-4A0B-1493AF07D071}"/>
          </ac:picMkLst>
        </pc:picChg>
        <pc:picChg chg="add mod">
          <ac:chgData name="Nada Nekić" userId="S::nada.nekic@skole.hr::fccf38b6-151f-44b6-ab11-78157697fc3d" providerId="AD" clId="Web-{A1CB4AF2-B786-DC4F-A127-2FA360439E1B}" dt="2024-03-24T21:21:19.197" v="368" actId="1076"/>
          <ac:picMkLst>
            <pc:docMk/>
            <pc:sldMk cId="1358025316" sldId="261"/>
            <ac:picMk id="5" creationId="{D29E98A5-B18A-8A38-575C-160D6418C89D}"/>
          </ac:picMkLst>
        </pc:picChg>
      </pc:sldChg>
      <pc:sldChg chg="addSp delSp modSp new mod setBg">
        <pc:chgData name="Nada Nekić" userId="S::nada.nekic@skole.hr::fccf38b6-151f-44b6-ab11-78157697fc3d" providerId="AD" clId="Web-{A1CB4AF2-B786-DC4F-A127-2FA360439E1B}" dt="2024-03-24T20:15:03.112" v="340" actId="1076"/>
        <pc:sldMkLst>
          <pc:docMk/>
          <pc:sldMk cId="1826683573" sldId="262"/>
        </pc:sldMkLst>
        <pc:spChg chg="mod">
          <ac:chgData name="Nada Nekić" userId="S::nada.nekic@skole.hr::fccf38b6-151f-44b6-ab11-78157697fc3d" providerId="AD" clId="Web-{A1CB4AF2-B786-DC4F-A127-2FA360439E1B}" dt="2024-03-24T19:40:04.108" v="205" actId="20577"/>
          <ac:spMkLst>
            <pc:docMk/>
            <pc:sldMk cId="1826683573" sldId="262"/>
            <ac:spMk id="2" creationId="{A974E68C-7BFE-88FE-2000-F677C0D3AC9F}"/>
          </ac:spMkLst>
        </pc:spChg>
        <pc:spChg chg="mod">
          <ac:chgData name="Nada Nekić" userId="S::nada.nekic@skole.hr::fccf38b6-151f-44b6-ab11-78157697fc3d" providerId="AD" clId="Web-{A1CB4AF2-B786-DC4F-A127-2FA360439E1B}" dt="2024-03-24T19:29:42.453" v="122"/>
          <ac:spMkLst>
            <pc:docMk/>
            <pc:sldMk cId="1826683573" sldId="262"/>
            <ac:spMk id="3" creationId="{940A3E03-54F8-383E-DFCF-D33C52510400}"/>
          </ac:spMkLst>
        </pc:spChg>
        <pc:spChg chg="add del mod">
          <ac:chgData name="Nada Nekić" userId="S::nada.nekic@skole.hr::fccf38b6-151f-44b6-ab11-78157697fc3d" providerId="AD" clId="Web-{A1CB4AF2-B786-DC4F-A127-2FA360439E1B}" dt="2024-03-24T19:28:06.685" v="97"/>
          <ac:spMkLst>
            <pc:docMk/>
            <pc:sldMk cId="1826683573" sldId="262"/>
            <ac:spMk id="4" creationId="{CEDF35A3-BC2C-EE88-5A53-42374C1FEE3E}"/>
          </ac:spMkLst>
        </pc:spChg>
        <pc:picChg chg="add mod">
          <ac:chgData name="Nada Nekić" userId="S::nada.nekic@skole.hr::fccf38b6-151f-44b6-ab11-78157697fc3d" providerId="AD" clId="Web-{A1CB4AF2-B786-DC4F-A127-2FA360439E1B}" dt="2024-03-24T19:40:08.843" v="206" actId="1076"/>
          <ac:picMkLst>
            <pc:docMk/>
            <pc:sldMk cId="1826683573" sldId="262"/>
            <ac:picMk id="5" creationId="{653FAEC1-9BF2-B0A8-C693-B01801C88EB8}"/>
          </ac:picMkLst>
        </pc:picChg>
        <pc:picChg chg="add mod">
          <ac:chgData name="Nada Nekić" userId="S::nada.nekic@skole.hr::fccf38b6-151f-44b6-ab11-78157697fc3d" providerId="AD" clId="Web-{A1CB4AF2-B786-DC4F-A127-2FA360439E1B}" dt="2024-03-24T20:15:03.112" v="340" actId="1076"/>
          <ac:picMkLst>
            <pc:docMk/>
            <pc:sldMk cId="1826683573" sldId="262"/>
            <ac:picMk id="6" creationId="{B0F4A3AC-81A4-EF5D-92FA-5D3066977D78}"/>
          </ac:picMkLst>
        </pc:picChg>
      </pc:sldChg>
      <pc:sldChg chg="addSp delSp modSp new del">
        <pc:chgData name="Nada Nekić" userId="S::nada.nekic@skole.hr::fccf38b6-151f-44b6-ab11-78157697fc3d" providerId="AD" clId="Web-{A1CB4AF2-B786-DC4F-A127-2FA360439E1B}" dt="2024-03-24T20:12:45.968" v="330"/>
        <pc:sldMkLst>
          <pc:docMk/>
          <pc:sldMk cId="3727145010" sldId="263"/>
        </pc:sldMkLst>
        <pc:spChg chg="del">
          <ac:chgData name="Nada Nekić" userId="S::nada.nekic@skole.hr::fccf38b6-151f-44b6-ab11-78157697fc3d" providerId="AD" clId="Web-{A1CB4AF2-B786-DC4F-A127-2FA360439E1B}" dt="2024-03-24T19:58:23.744" v="284"/>
          <ac:spMkLst>
            <pc:docMk/>
            <pc:sldMk cId="3727145010" sldId="263"/>
            <ac:spMk id="3" creationId="{17BCE79D-18F8-1D54-23E5-6AD00BC0A7E7}"/>
          </ac:spMkLst>
        </pc:spChg>
        <pc:picChg chg="add mod ord">
          <ac:chgData name="Nada Nekić" userId="S::nada.nekic@skole.hr::fccf38b6-151f-44b6-ab11-78157697fc3d" providerId="AD" clId="Web-{A1CB4AF2-B786-DC4F-A127-2FA360439E1B}" dt="2024-03-24T20:06:55.366" v="328" actId="14100"/>
          <ac:picMkLst>
            <pc:docMk/>
            <pc:sldMk cId="3727145010" sldId="263"/>
            <ac:picMk id="4" creationId="{BC0A0DAD-9240-8C68-53C7-6D53B0A9CD68}"/>
          </ac:picMkLst>
        </pc:picChg>
      </pc:sldChg>
      <pc:sldChg chg="addSp delSp modSp new del">
        <pc:chgData name="Nada Nekić" userId="S::nada.nekic@skole.hr::fccf38b6-151f-44b6-ab11-78157697fc3d" providerId="AD" clId="Web-{A1CB4AF2-B786-DC4F-A127-2FA360439E1B}" dt="2024-03-24T20:01:07.826" v="305"/>
        <pc:sldMkLst>
          <pc:docMk/>
          <pc:sldMk cId="63479023" sldId="264"/>
        </pc:sldMkLst>
        <pc:spChg chg="del">
          <ac:chgData name="Nada Nekić" userId="S::nada.nekic@skole.hr::fccf38b6-151f-44b6-ab11-78157697fc3d" providerId="AD" clId="Web-{A1CB4AF2-B786-DC4F-A127-2FA360439E1B}" dt="2024-03-24T20:00:00.387" v="295"/>
          <ac:spMkLst>
            <pc:docMk/>
            <pc:sldMk cId="63479023" sldId="264"/>
            <ac:spMk id="3" creationId="{81FDA7C3-BB38-8D86-3BB4-E4517423C2BB}"/>
          </ac:spMkLst>
        </pc:spChg>
        <pc:picChg chg="add mod ord">
          <ac:chgData name="Nada Nekić" userId="S::nada.nekic@skole.hr::fccf38b6-151f-44b6-ab11-78157697fc3d" providerId="AD" clId="Web-{A1CB4AF2-B786-DC4F-A127-2FA360439E1B}" dt="2024-03-24T20:00:20.372" v="301" actId="1076"/>
          <ac:picMkLst>
            <pc:docMk/>
            <pc:sldMk cId="63479023" sldId="264"/>
            <ac:picMk id="4" creationId="{E14EE2A7-6D97-FB4D-F700-E117575CD439}"/>
          </ac:picMkLst>
        </pc:picChg>
      </pc:sldChg>
      <pc:sldChg chg="add del replId">
        <pc:chgData name="Nada Nekić" userId="S::nada.nekic@skole.hr::fccf38b6-151f-44b6-ab11-78157697fc3d" providerId="AD" clId="Web-{A1CB4AF2-B786-DC4F-A127-2FA360439E1B}" dt="2024-03-24T20:25:06.923" v="358"/>
        <pc:sldMkLst>
          <pc:docMk/>
          <pc:sldMk cId="2768246609" sldId="264"/>
        </pc:sldMkLst>
      </pc:sldChg>
      <pc:sldChg chg="addSp modSp add replId">
        <pc:chgData name="Nada Nekić" userId="S::nada.nekic@skole.hr::fccf38b6-151f-44b6-ab11-78157697fc3d" providerId="AD" clId="Web-{A1CB4AF2-B786-DC4F-A127-2FA360439E1B}" dt="2024-03-24T21:21:58.292" v="375" actId="14100"/>
        <pc:sldMkLst>
          <pc:docMk/>
          <pc:sldMk cId="3912503650" sldId="265"/>
        </pc:sldMkLst>
        <pc:spChg chg="mod">
          <ac:chgData name="Nada Nekić" userId="S::nada.nekic@skole.hr::fccf38b6-151f-44b6-ab11-78157697fc3d" providerId="AD" clId="Web-{A1CB4AF2-B786-DC4F-A127-2FA360439E1B}" dt="2024-03-24T21:21:58.292" v="375" actId="14100"/>
          <ac:spMkLst>
            <pc:docMk/>
            <pc:sldMk cId="3912503650" sldId="265"/>
            <ac:spMk id="2" creationId="{EA1D800B-171D-C99E-08CD-C4F3D73304EF}"/>
          </ac:spMkLst>
        </pc:spChg>
        <pc:spChg chg="mod">
          <ac:chgData name="Nada Nekić" userId="S::nada.nekic@skole.hr::fccf38b6-151f-44b6-ab11-78157697fc3d" providerId="AD" clId="Web-{A1CB4AF2-B786-DC4F-A127-2FA360439E1B}" dt="2024-03-24T20:23:07.967" v="349" actId="14100"/>
          <ac:spMkLst>
            <pc:docMk/>
            <pc:sldMk cId="3912503650" sldId="265"/>
            <ac:spMk id="3" creationId="{BB086D72-8A21-6537-6374-6E8EA232ABB1}"/>
          </ac:spMkLst>
        </pc:spChg>
        <pc:picChg chg="mod">
          <ac:chgData name="Nada Nekić" userId="S::nada.nekic@skole.hr::fccf38b6-151f-44b6-ab11-78157697fc3d" providerId="AD" clId="Web-{A1CB4AF2-B786-DC4F-A127-2FA360439E1B}" dt="2024-03-24T20:26:40.301" v="364" actId="1076"/>
          <ac:picMkLst>
            <pc:docMk/>
            <pc:sldMk cId="3912503650" sldId="265"/>
            <ac:picMk id="4" creationId="{F11C9319-E913-A49F-B8F5-EA502C27AB1E}"/>
          </ac:picMkLst>
        </pc:picChg>
        <pc:picChg chg="add mod modCrop">
          <ac:chgData name="Nada Nekić" userId="S::nada.nekic@skole.hr::fccf38b6-151f-44b6-ab11-78157697fc3d" providerId="AD" clId="Web-{A1CB4AF2-B786-DC4F-A127-2FA360439E1B}" dt="2024-03-24T21:21:39.948" v="372"/>
          <ac:picMkLst>
            <pc:docMk/>
            <pc:sldMk cId="3912503650" sldId="265"/>
            <ac:picMk id="5" creationId="{B717B3F1-DF4C-ADD0-9C92-BC33806C31F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ordwall.net/de/resource/1542796/l%C3%A4nde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ordwall.net/de/resource/30227783/dach-l%C3%A4nde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youtu.be/CmROzY1QHC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ordwall.net/de/resource/3552357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ordwall.net/de/resource/36419133/njema%c4%8dki-jezik/kopija-l%c3%a4nder-in-europ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887" y="802298"/>
            <a:ext cx="10337965" cy="1466467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DEUTSCHSPRACHIGE </a:t>
            </a:r>
            <a:r>
              <a:rPr lang="en-US" dirty="0" err="1">
                <a:ea typeface="+mj-lt"/>
                <a:cs typeface="+mj-lt"/>
              </a:rPr>
              <a:t>länder</a:t>
            </a:r>
            <a:r>
              <a:rPr lang="en-US" dirty="0">
                <a:ea typeface="+mj-lt"/>
                <a:cs typeface="+mj-lt"/>
              </a:rPr>
              <a:t> EUROPAS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tepMap - Deutschsprachige Länder - Landkarte für Deutschland">
            <a:extLst>
              <a:ext uri="{FF2B5EF4-FFF2-40B4-BE49-F238E27FC236}">
                <a16:creationId xmlns:a16="http://schemas.microsoft.com/office/drawing/2014/main" id="{B14BD93A-1BB6-B524-4261-D21D1C78C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1" y="2329544"/>
            <a:ext cx="9614805" cy="432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0E473BA-08EC-6CD1-D8EF-A17F79378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45" y="722877"/>
            <a:ext cx="6857117" cy="113087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 </a:t>
            </a:r>
            <a:br>
              <a:rPr lang="en-US" sz="4000" dirty="0"/>
            </a:br>
            <a:r>
              <a:rPr lang="en-US" sz="6600" dirty="0"/>
              <a:t> </a:t>
            </a:r>
            <a:br>
              <a:rPr lang="en-US" sz="6600" dirty="0"/>
            </a:br>
            <a:endParaRPr lang="en-US" sz="6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234ED-A733-3EB1-A372-EE2412DFA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4791588"/>
            <a:ext cx="4185819" cy="1913007"/>
          </a:xfrm>
        </p:spPr>
        <p:txBody>
          <a:bodyPr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https://wordwall.net/de/resource/1542796/l%C3%A4nder</a:t>
            </a:r>
            <a:endParaRPr lang="en-US">
              <a:ea typeface="+mn-lt"/>
              <a:cs typeface="+mn-lt"/>
            </a:endParaRPr>
          </a:p>
          <a:p>
            <a:endParaRPr lang="en-US" dirty="0"/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3C17B9F-48F3-FB5A-F9D6-506A9F0FB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429" y="1785297"/>
            <a:ext cx="3640227" cy="36402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eutsch Grundkurs 1. Studienjahr - ppt herunterladen">
            <a:extLst>
              <a:ext uri="{FF2B5EF4-FFF2-40B4-BE49-F238E27FC236}">
                <a16:creationId xmlns:a16="http://schemas.microsoft.com/office/drawing/2014/main" id="{2DC57ED5-5E8A-3410-19A4-1F91DB4E0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972" y="957944"/>
            <a:ext cx="5859234" cy="354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8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F668C62-1AAD-1BF3-3F2C-E77EDCE10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80" y="804520"/>
            <a:ext cx="4924904" cy="1049235"/>
          </a:xfrm>
        </p:spPr>
        <p:txBody>
          <a:bodyPr>
            <a:normAutofit/>
          </a:bodyPr>
          <a:lstStyle/>
          <a:p>
            <a:r>
              <a:rPr lang="en-US" dirty="0"/>
              <a:t>DACH-</a:t>
            </a:r>
            <a:r>
              <a:rPr lang="en-US" dirty="0" err="1"/>
              <a:t>länder</a:t>
            </a:r>
            <a:br>
              <a:rPr lang="en-US" dirty="0"/>
            </a:br>
            <a:r>
              <a:rPr lang="en-US" dirty="0" err="1"/>
              <a:t>Diagramm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D814C-FC6A-7439-5DE6-99B0AAF7D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https://wordwall.net/de/resource/30227783/dach-l%C3%A4nder</a:t>
            </a:r>
            <a:endParaRPr lang="en-US">
              <a:ea typeface="+mn-lt"/>
              <a:cs typeface="+mn-lt"/>
            </a:endParaRPr>
          </a:p>
          <a:p>
            <a:endParaRPr lang="en-US" dirty="0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BE4BFFD-04D3-1B09-77FD-07B964FE1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Eine Reise in die D-A-CH-Länder copie">
            <a:extLst>
              <a:ext uri="{FF2B5EF4-FFF2-40B4-BE49-F238E27FC236}">
                <a16:creationId xmlns:a16="http://schemas.microsoft.com/office/drawing/2014/main" id="{C90467AC-8984-B9A6-606F-4D9CE2C30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779" y="3007860"/>
            <a:ext cx="3733800" cy="291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3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51652-DCF9-695D-D406-F76C89F80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DACH </a:t>
            </a:r>
            <a:r>
              <a:rPr lang="en-US" sz="4000" dirty="0" err="1"/>
              <a:t>länder</a:t>
            </a:r>
            <a:br>
              <a:rPr lang="en-US" sz="4000" dirty="0"/>
            </a:br>
            <a:r>
              <a:rPr lang="en-US" sz="4000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72D39-5930-2357-FD2A-A06BEE453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410339"/>
            <a:ext cx="9603275" cy="3056006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https://youtu.be/CmROzY1QHCg</a:t>
            </a:r>
            <a:endParaRPr lang="en-US">
              <a:ea typeface="+mn-lt"/>
              <a:cs typeface="+mn-lt"/>
            </a:endParaRPr>
          </a:p>
          <a:p>
            <a:endParaRPr lang="en-US" dirty="0"/>
          </a:p>
        </p:txBody>
      </p:sp>
      <p:pic>
        <p:nvPicPr>
          <p:cNvPr id="5" name="Content Placeholder 3" descr="Dach Länder: Deutsch DAF powerpoints">
            <a:extLst>
              <a:ext uri="{FF2B5EF4-FFF2-40B4-BE49-F238E27FC236}">
                <a16:creationId xmlns:a16="http://schemas.microsoft.com/office/drawing/2014/main" id="{D29E98A5-B18A-8A38-575C-160D6418C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558" y="2119748"/>
            <a:ext cx="5482318" cy="3637187"/>
          </a:xfrm>
          <a:prstGeom prst="rect">
            <a:avLst/>
          </a:prstGeom>
        </p:spPr>
      </p:pic>
      <p:pic>
        <p:nvPicPr>
          <p:cNvPr id="4" name="Picture 3" descr="Animation video - Videoinabox">
            <a:extLst>
              <a:ext uri="{FF2B5EF4-FFF2-40B4-BE49-F238E27FC236}">
                <a16:creationId xmlns:a16="http://schemas.microsoft.com/office/drawing/2014/main" id="{ECD84715-1A94-D36B-4A0B-1493AF07D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87" y="3080881"/>
            <a:ext cx="3328306" cy="230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25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4E68C-7BFE-88FE-2000-F677C0D3A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DEUTSCHSPRACHIGE LÄNDER                    </a:t>
            </a:r>
            <a:r>
              <a:rPr lang="en-US" sz="4400" dirty="0">
                <a:ea typeface="+mj-lt"/>
                <a:cs typeface="+mj-lt"/>
              </a:rPr>
              <a:t>  QUIZ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A3E03-54F8-383E-DFCF-D33C52510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622284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2"/>
              </a:rPr>
              <a:t>https://wordwall.net/de/resource/35523578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53FAEC1-9BF2-B0A8-C693-B01801C88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940" y="2097377"/>
            <a:ext cx="3450613" cy="3450613"/>
          </a:xfrm>
          <a:prstGeom prst="rect">
            <a:avLst/>
          </a:prstGeom>
        </p:spPr>
      </p:pic>
      <p:pic>
        <p:nvPicPr>
          <p:cNvPr id="6" name="Picture 5" descr="Best Quiz Plugins for WordPress for 2021 - QuadLayers">
            <a:extLst>
              <a:ext uri="{FF2B5EF4-FFF2-40B4-BE49-F238E27FC236}">
                <a16:creationId xmlns:a16="http://schemas.microsoft.com/office/drawing/2014/main" id="{B0F4A3AC-81A4-EF5D-92FA-5D3066977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731" y="2990171"/>
            <a:ext cx="4178753" cy="187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8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A1D800B-171D-C99E-08CD-C4F3D733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723" y="1035841"/>
            <a:ext cx="5863796" cy="559378"/>
          </a:xfrm>
        </p:spPr>
        <p:txBody>
          <a:bodyPr>
            <a:normAutofit fontScale="90000"/>
          </a:bodyPr>
          <a:lstStyle/>
          <a:p>
            <a:r>
              <a:rPr lang="en-US" dirty="0"/>
              <a:t>Memory</a:t>
            </a:r>
            <a:br>
              <a:rPr lang="en-US" dirty="0"/>
            </a:b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86D72-8A21-6537-6374-6E8EA232A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1852446"/>
            <a:ext cx="4185819" cy="3613899"/>
          </a:xfrm>
        </p:spPr>
        <p:txBody>
          <a:bodyPr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https://wordwall.net/de/resource/36419133/njema%c4%8dki-jezik/kopija-l%c3%a4nder-in-europa</a:t>
            </a:r>
            <a:endParaRPr lang="en-US">
              <a:ea typeface="+mn-lt"/>
              <a:cs typeface="+mn-lt"/>
            </a:endParaRPr>
          </a:p>
          <a:p>
            <a:endParaRPr lang="en-US" dirty="0"/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11C9319-E913-A49F-B8F5-EA502C27A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929" y="1091333"/>
            <a:ext cx="4660762" cy="46607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EUROPA: Länder + Hauptstädte PAARE FINDEN – Unterrichtsmaterial im Fach  Erdkunde | Kindergarten, Teacher life, Teachers">
            <a:extLst>
              <a:ext uri="{FF2B5EF4-FFF2-40B4-BE49-F238E27FC236}">
                <a16:creationId xmlns:a16="http://schemas.microsoft.com/office/drawing/2014/main" id="{B717B3F1-DF4C-ADD0-9C92-BC33806C31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934" t="490" r="9603" b="-980"/>
          <a:stretch/>
        </p:blipFill>
        <p:spPr>
          <a:xfrm>
            <a:off x="982435" y="3147812"/>
            <a:ext cx="4131158" cy="279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0365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Gallery</vt:lpstr>
      <vt:lpstr>DEUTSCHSPRACHIGE länder EUROPAS</vt:lpstr>
      <vt:lpstr>    </vt:lpstr>
      <vt:lpstr>DACH-länder Diagramm</vt:lpstr>
      <vt:lpstr>DACH länder Video</vt:lpstr>
      <vt:lpstr>DEUTSCHSPRACHIGE LÄNDER                      QUIZ</vt:lpstr>
      <vt:lpstr>Memory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226</cp:revision>
  <dcterms:created xsi:type="dcterms:W3CDTF">2024-03-24T18:57:05Z</dcterms:created>
  <dcterms:modified xsi:type="dcterms:W3CDTF">2024-03-24T21:23:44Z</dcterms:modified>
</cp:coreProperties>
</file>