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4" r:id="rId4"/>
    <p:sldId id="273" r:id="rId5"/>
    <p:sldId id="274" r:id="rId6"/>
    <p:sldId id="275" r:id="rId7"/>
    <p:sldId id="276" r:id="rId8"/>
    <p:sldId id="277" r:id="rId9"/>
    <p:sldId id="256" r:id="rId10"/>
    <p:sldId id="257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22A85-8E45-47E2-9D3B-B2F69DC5CD1C}" v="1" dt="2024-03-09T19:46:23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a" userId="1782c6c0-3141-474d-a0c7-88e6a9cb8fce" providerId="ADAL" clId="{7BC22A85-8E45-47E2-9D3B-B2F69DC5CD1C}"/>
    <pc:docChg chg="modSld">
      <pc:chgData name="Branka" userId="1782c6c0-3141-474d-a0c7-88e6a9cb8fce" providerId="ADAL" clId="{7BC22A85-8E45-47E2-9D3B-B2F69DC5CD1C}" dt="2024-03-09T19:47:03.743" v="10" actId="14100"/>
      <pc:docMkLst>
        <pc:docMk/>
      </pc:docMkLst>
      <pc:sldChg chg="addSp modSp mod">
        <pc:chgData name="Branka" userId="1782c6c0-3141-474d-a0c7-88e6a9cb8fce" providerId="ADAL" clId="{7BC22A85-8E45-47E2-9D3B-B2F69DC5CD1C}" dt="2024-03-09T19:47:03.743" v="10" actId="14100"/>
        <pc:sldMkLst>
          <pc:docMk/>
          <pc:sldMk cId="423119636" sldId="280"/>
        </pc:sldMkLst>
        <pc:spChg chg="add mod">
          <ac:chgData name="Branka" userId="1782c6c0-3141-474d-a0c7-88e6a9cb8fce" providerId="ADAL" clId="{7BC22A85-8E45-47E2-9D3B-B2F69DC5CD1C}" dt="2024-03-09T19:47:03.743" v="10" actId="14100"/>
          <ac:spMkLst>
            <pc:docMk/>
            <pc:sldMk cId="423119636" sldId="280"/>
            <ac:spMk id="2" creationId="{6A210457-DF3A-8930-2BDF-8B94CA913D22}"/>
          </ac:spMkLst>
        </pc:spChg>
        <pc:picChg chg="mod">
          <ac:chgData name="Branka" userId="1782c6c0-3141-474d-a0c7-88e6a9cb8fce" providerId="ADAL" clId="{7BC22A85-8E45-47E2-9D3B-B2F69DC5CD1C}" dt="2024-03-09T19:46:13.471" v="3" actId="1076"/>
          <ac:picMkLst>
            <pc:docMk/>
            <pc:sldMk cId="423119636" sldId="280"/>
            <ac:picMk id="3" creationId="{15A22690-9E06-A31D-D8E0-68FC2849DB85}"/>
          </ac:picMkLst>
        </pc:picChg>
      </pc:sldChg>
      <pc:sldChg chg="modSp mod">
        <pc:chgData name="Branka" userId="1782c6c0-3141-474d-a0c7-88e6a9cb8fce" providerId="ADAL" clId="{7BC22A85-8E45-47E2-9D3B-B2F69DC5CD1C}" dt="2024-03-04T18:05:58.904" v="0" actId="1076"/>
        <pc:sldMkLst>
          <pc:docMk/>
          <pc:sldMk cId="3737568271" sldId="284"/>
        </pc:sldMkLst>
        <pc:picChg chg="mod">
          <ac:chgData name="Branka" userId="1782c6c0-3141-474d-a0c7-88e6a9cb8fce" providerId="ADAL" clId="{7BC22A85-8E45-47E2-9D3B-B2F69DC5CD1C}" dt="2024-03-04T18:05:58.904" v="0" actId="1076"/>
          <ac:picMkLst>
            <pc:docMk/>
            <pc:sldMk cId="3737568271" sldId="284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8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34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hyperlink" Target="https://pixabay.com/nl/kroati%C3%AB-vlag-kroatische-vlag-103110/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hyperlink" Target="https://pixabay.com/nl/kroati%C3%AB-vlag-kroatische-vlag-103110/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hyperlink" Target="https://pixabay.com/da/kroatien-kroatisk-kroatisk-flag-727117/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hyperlink" Target="https://pixabay.com/da/kroatien-kroatisk-kroatisk-flag-727117/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nio.com/hr/zastave-svijeta/zastava-njemack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hyperlink" Target="https://pxhere.com/ko/photo/622390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hyperlink" Target="https://pxhere.com/ko/photo/622390" TargetMode="Externa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8.png"/><Relationship Id="rId5" Type="http://schemas.openxmlformats.org/officeDocument/2006/relationships/hyperlink" Target="https://flickr.com/photos/fdecomite/7664376100" TargetMode="Externa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8.png"/><Relationship Id="rId5" Type="http://schemas.openxmlformats.org/officeDocument/2006/relationships/hyperlink" Target="https://pxhere.com/ko/photo/622390" TargetMode="Externa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ublic-domain-image.com/free-images/flags-of-the-world/flag-of-fra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emackijezik.net/2016/09/10-saveta-za-bolje-ucenje-pamcenje-i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5" Type="http://schemas.openxmlformats.org/officeDocument/2006/relationships/hyperlink" Target="https://www.flickr.com/photos/nat507/16006364794" TargetMode="Externa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8.png"/><Relationship Id="rId5" Type="http://schemas.openxmlformats.org/officeDocument/2006/relationships/hyperlink" Target="https://www.flickr.com/photos/nat507/16006364794" TargetMode="Externa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8.png"/><Relationship Id="rId5" Type="http://schemas.openxmlformats.org/officeDocument/2006/relationships/hyperlink" Target="https://www.flickr.com/photos/nat507/16006364794" TargetMode="Externa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8.png"/><Relationship Id="rId5" Type="http://schemas.openxmlformats.org/officeDocument/2006/relationships/hyperlink" Target="https://www.flickr.com/photos/nat507/16006364794" TargetMode="Externa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fbc.us/m/tvd5x7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ordwall.net/resource/68826206/multilingual-worksho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-_xUIDRxdmc&amp;t=1s&amp;ab_channel=CopyCatChanne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l.wikipedia.org/wiki/Flaga_Chorwacji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B0352B-A1B1-0286-5BB0-013495E4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MULTILINGUAL WORKSHOP</a:t>
            </a:r>
          </a:p>
        </p:txBody>
      </p:sp>
      <p:pic>
        <p:nvPicPr>
          <p:cNvPr id="9" name="Rezervirano mjesto sadržaja 8" descr="Slika na kojoj se prikazuje tekst, Font, grafički dizajn, grafika&#10;&#10;Opis je automatski generiran">
            <a:extLst>
              <a:ext uri="{FF2B5EF4-FFF2-40B4-BE49-F238E27FC236}">
                <a16:creationId xmlns:a16="http://schemas.microsoft.com/office/drawing/2014/main" id="{D3D96341-9D6A-177E-BCF5-7EDC3F75E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7" y="2182577"/>
            <a:ext cx="5147846" cy="3854450"/>
          </a:xfrm>
        </p:spPr>
      </p:pic>
    </p:spTree>
    <p:extLst>
      <p:ext uri="{BB962C8B-B14F-4D97-AF65-F5344CB8AC3E}">
        <p14:creationId xmlns:p14="http://schemas.microsoft.com/office/powerpoint/2010/main" val="364733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415333" y="2759102"/>
            <a:ext cx="730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1: 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Dobar dan!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Kako se zoveš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?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DEB60F6-4562-19EF-021A-9A9313BBC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9757" y="10580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Bok! Zovem se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____.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A ti?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A55FC5A-287C-C5AE-2301-673CCC1D3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5330" y="8453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Ja sam_____.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Kako si?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E01434E-E661-FF4F-61B2-972AB2244E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1897" y="5901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Dobro sam, hvala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.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A ti?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62502EA0-C466-77CF-9FC2-A55FF8021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1898" y="6327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4FB27BB-8A16-1901-0FD2-05B7EE25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b="13740"/>
          <a:stretch/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89A73AD-03F0-1CA5-C867-0F8EB839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D0D0D"/>
                </a:solidFill>
                <a:latin typeface="Söhne"/>
              </a:rPr>
              <a:t>HALLO!</a:t>
            </a: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D2A430-AFD7-276F-2A0F-25010E97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859911" cy="2902366"/>
          </a:xfrm>
        </p:spPr>
        <p:txBody>
          <a:bodyPr>
            <a:normAutofit/>
          </a:bodyPr>
          <a:lstStyle/>
          <a:p>
            <a:r>
              <a:rPr lang="hr-HR" sz="4000" dirty="0"/>
              <a:t>SAGE ES AUF DEUTSCH !</a:t>
            </a:r>
          </a:p>
        </p:txBody>
      </p:sp>
      <p:pic>
        <p:nvPicPr>
          <p:cNvPr id="7" name="Slika 6" descr="Slika na kojoj se prikazuje snimka zaslona, Trokut, kvadrat, crveno&#10;&#10;Opis je automatski generiran">
            <a:extLst>
              <a:ext uri="{FF2B5EF4-FFF2-40B4-BE49-F238E27FC236}">
                <a16:creationId xmlns:a16="http://schemas.microsoft.com/office/drawing/2014/main" id="{740F35E8-208C-C710-0FBF-0D715C00A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93976" y="1359228"/>
            <a:ext cx="3778627" cy="23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Guten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Tag!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Wie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heißt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du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?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31A76FE-2CFC-79CD-0607-9C5933538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0270" y="5582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Hallo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! Ich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heiße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_____.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Und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du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8CA21D1-E2E3-A9A1-32B4-3C12AFE9C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9004" y="951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Ich bin ______.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Wie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geht’s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977EBC6-4F64-C848-194A-7D9BAECD3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6716" y="10580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Danke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gut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Und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dir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8836FAE-0603-893D-CF5D-DD25612E7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7618" y="792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4FB27BB-8A16-1901-0FD2-05B7EE25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b="13740"/>
          <a:stretch/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89A73AD-03F0-1CA5-C867-0F8EB839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D0D0D"/>
                </a:solidFill>
                <a:latin typeface="Söhne"/>
              </a:rPr>
              <a:t>SALUT!</a:t>
            </a: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D2A430-AFD7-276F-2A0F-25010E97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859911" cy="2902366"/>
          </a:xfrm>
        </p:spPr>
        <p:txBody>
          <a:bodyPr>
            <a:normAutofit/>
          </a:bodyPr>
          <a:lstStyle/>
          <a:p>
            <a:r>
              <a:rPr lang="hr-HR" sz="4000" dirty="0"/>
              <a:t>DIS-LE EN FRANÇAIS !</a:t>
            </a:r>
          </a:p>
        </p:txBody>
      </p:sp>
      <p:pic>
        <p:nvPicPr>
          <p:cNvPr id="9" name="Slika 8" descr="Slika na kojoj se prikazuje Trokut, snimka zaslona, kvadrat, zastava&#10;&#10;Opis je automatski generiran">
            <a:extLst>
              <a:ext uri="{FF2B5EF4-FFF2-40B4-BE49-F238E27FC236}">
                <a16:creationId xmlns:a16="http://schemas.microsoft.com/office/drawing/2014/main" id="{2142EF30-B3CB-AF92-9695-A51194B0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9826" y="1297172"/>
            <a:ext cx="3859268" cy="25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Ljudsko lice, odijevanje, učenje&#10;&#10;Opis je automatski generiran">
            <a:extLst>
              <a:ext uri="{FF2B5EF4-FFF2-40B4-BE49-F238E27FC236}">
                <a16:creationId xmlns:a16="http://schemas.microsoft.com/office/drawing/2014/main" id="{56D7F5FC-B34B-C50A-00D6-122F538D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346">
            <a:off x="5550142" y="1200441"/>
            <a:ext cx="6417380" cy="401086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523FC4-F491-94E7-3CFE-8FE6F0F2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2225675"/>
          </a:xfrm>
        </p:spPr>
        <p:txBody>
          <a:bodyPr>
            <a:normAutofit/>
          </a:bodyPr>
          <a:lstStyle/>
          <a:p>
            <a:r>
              <a:rPr lang="hr-HR" dirty="0"/>
              <a:t>WHAT WILL YOU LEARN TODAY?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9FCDE2-302A-3D75-0FEB-674EA9C1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55925"/>
            <a:ext cx="3285553" cy="3216274"/>
          </a:xfrm>
        </p:spPr>
        <p:txBody>
          <a:bodyPr>
            <a:normAutofit/>
          </a:bodyPr>
          <a:lstStyle/>
          <a:p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articipate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a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very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short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dialogue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Croatian, German,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French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Spanish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ntroduce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yourself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Croatian, German,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French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Spanish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Say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hello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Croatian, German,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French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Spanish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46A1AB2-57B2-E02C-1B52-E3515978A4AB}"/>
              </a:ext>
            </a:extLst>
          </p:cNvPr>
          <p:cNvSpPr txBox="1"/>
          <p:nvPr/>
        </p:nvSpPr>
        <p:spPr>
          <a:xfrm>
            <a:off x="9323907" y="6657945"/>
            <a:ext cx="28680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www.njemackijezik.net/2016/09/10-saveta-za-bolje-ucenje-pamcenje-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66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78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Bonjour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!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Comment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tu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t’appelles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D5D50EB-D2E6-3334-BD7A-50A5F7989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3432" y="941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8464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Salut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! Je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m’appelle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_____.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Et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toi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?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0F4A701A-00E6-13CF-FFCB-F822532FF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4455" y="6965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8241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Je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suis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_____.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Ça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va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FE16F685-BBB4-1048-3D1E-EFAAF37052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56232" y="10154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8241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Ça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va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bien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,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merci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Et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toi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9D61A1C-161A-5A37-C37F-A405AA447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7518" y="792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15A22690-9E06-A31D-D8E0-68FC2849D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0" y="0"/>
            <a:ext cx="10187760" cy="595642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A210457-DF3A-8930-2BDF-8B94CA913D22}"/>
              </a:ext>
            </a:extLst>
          </p:cNvPr>
          <p:cNvSpPr txBox="1"/>
          <p:nvPr/>
        </p:nvSpPr>
        <p:spPr>
          <a:xfrm>
            <a:off x="4540195" y="6233823"/>
            <a:ext cx="447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0" u="none" strike="noStrike" dirty="0">
                <a:solidFill>
                  <a:srgbClr val="FF4444"/>
                </a:solidFill>
                <a:effectLst/>
                <a:latin typeface="arial" panose="020B0604020202020204" pitchFamily="34" charset="0"/>
                <a:hlinkClick r:id="rId3"/>
              </a:rPr>
              <a:t>https://mfbc.us/m/tvd5x7y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11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Slika 3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50644F75-5F3B-0455-2E62-B426C6AFC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726818" y="1403072"/>
            <a:ext cx="6756845" cy="395275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6C2C49A-28EA-6264-EB29-E93A3D09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WORDWALL QUIZ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0B4864F-25E0-77A5-177C-6CAA786F71B1}"/>
              </a:ext>
            </a:extLst>
          </p:cNvPr>
          <p:cNvSpPr txBox="1"/>
          <p:nvPr/>
        </p:nvSpPr>
        <p:spPr>
          <a:xfrm>
            <a:off x="532519" y="4325510"/>
            <a:ext cx="3615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https://wordwall.net/resource/68826206/multilingual-workshop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392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Rezervirano mjesto sadržaja 4" descr="Slika na kojoj se prikazuje tekst, snimka zaslona, dijagram, crta&#10;&#10;Opis je automatski generiran">
            <a:extLst>
              <a:ext uri="{FF2B5EF4-FFF2-40B4-BE49-F238E27FC236}">
                <a16:creationId xmlns:a16="http://schemas.microsoft.com/office/drawing/2014/main" id="{2864752E-67AE-8446-3543-559DE4CFA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726818" y="1318611"/>
            <a:ext cx="6756845" cy="412167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0F4EE9D-70F1-2DC6-156D-E26033BB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NOW I CAN…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D62E216-74AA-4F99-82B7-C38E49015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AAC68D-FC24-E2C8-CEC7-DA9C3984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3190"/>
            <a:ext cx="10820400" cy="955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THANK YOU FOR YOUR ATTENTION!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652425-5746-451C-8CFB-DD8774623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A6B53C5-047D-4D9E-A753-2EC751E95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9F1B98E-DB85-48B6-8DE1-18BFD5ED3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AF651EA-CA2D-4CDF-A457-5F70345D8E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58A2610-218B-44BE-85D8-295BC1744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Rezervirano mjesto sadržaja 14" descr="Slika na kojoj se prikazuje osmijeh, emotikon, smješko, žuto&#10;&#10;Opis je automatski generiran">
            <a:extLst>
              <a:ext uri="{FF2B5EF4-FFF2-40B4-BE49-F238E27FC236}">
                <a16:creationId xmlns:a16="http://schemas.microsoft.com/office/drawing/2014/main" id="{E7D7B424-F411-47CF-3E9A-C6EFB9C0B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2380360"/>
            <a:ext cx="3854450" cy="3854450"/>
          </a:xfrm>
        </p:spPr>
      </p:pic>
    </p:spTree>
    <p:extLst>
      <p:ext uri="{BB962C8B-B14F-4D97-AF65-F5344CB8AC3E}">
        <p14:creationId xmlns:p14="http://schemas.microsoft.com/office/powerpoint/2010/main" val="4773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hlinkClick r:id="rId2"/>
              </a:rPr>
              <a:t>https://www.youtube.com/watch?v=-_xUIDRxdmc&amp;t=1s&amp;ab_channel=CopyCatChannel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04" y="2175440"/>
            <a:ext cx="6808391" cy="3854450"/>
          </a:xfrm>
        </p:spPr>
      </p:pic>
    </p:spTree>
    <p:extLst>
      <p:ext uri="{BB962C8B-B14F-4D97-AF65-F5344CB8AC3E}">
        <p14:creationId xmlns:p14="http://schemas.microsoft.com/office/powerpoint/2010/main" val="373756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4FB27BB-8A16-1901-0FD2-05B7EE25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b="13740"/>
          <a:stretch/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89A73AD-03F0-1CA5-C867-0F8EB839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D0D0D"/>
                </a:solidFill>
                <a:latin typeface="Söhne"/>
              </a:rPr>
              <a:t>HOLA!</a:t>
            </a: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D2A430-AFD7-276F-2A0F-25010E97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859911" cy="2902366"/>
          </a:xfrm>
        </p:spPr>
        <p:txBody>
          <a:bodyPr>
            <a:normAutofit/>
          </a:bodyPr>
          <a:lstStyle/>
          <a:p>
            <a:br>
              <a:rPr lang="hr-HR" sz="4000" b="1" dirty="0">
                <a:solidFill>
                  <a:srgbClr val="0D0D0D"/>
                </a:solidFill>
                <a:latin typeface="Söhne"/>
              </a:rPr>
            </a:br>
            <a:r>
              <a:rPr lang="hr-HR" sz="4000" b="1" dirty="0">
                <a:solidFill>
                  <a:srgbClr val="0D0D0D"/>
                </a:solidFill>
                <a:latin typeface="Söhne"/>
              </a:rPr>
              <a:t>¡</a:t>
            </a:r>
            <a:r>
              <a:rPr lang="hr-HR" sz="4000" b="1" dirty="0" err="1">
                <a:solidFill>
                  <a:srgbClr val="0D0D0D"/>
                </a:solidFill>
                <a:latin typeface="Söhne"/>
              </a:rPr>
              <a:t>Dilo</a:t>
            </a:r>
            <a:r>
              <a:rPr lang="hr-HR" sz="4000" b="1" dirty="0">
                <a:solidFill>
                  <a:srgbClr val="0D0D0D"/>
                </a:solidFill>
                <a:latin typeface="Söhne"/>
              </a:rPr>
              <a:t> en </a:t>
            </a:r>
            <a:r>
              <a:rPr lang="hr-HR" sz="4000" b="1" dirty="0" err="1">
                <a:solidFill>
                  <a:srgbClr val="0D0D0D"/>
                </a:solidFill>
                <a:latin typeface="Söhne"/>
              </a:rPr>
              <a:t>español</a:t>
            </a:r>
            <a:r>
              <a:rPr lang="hr-HR" sz="4000" b="1" dirty="0">
                <a:solidFill>
                  <a:srgbClr val="0D0D0D"/>
                </a:solidFill>
                <a:latin typeface="Söhne"/>
              </a:rPr>
              <a:t>!</a:t>
            </a:r>
            <a:endParaRPr lang="hr-HR" sz="4000" dirty="0"/>
          </a:p>
        </p:txBody>
      </p:sp>
      <p:pic>
        <p:nvPicPr>
          <p:cNvPr id="7" name="Slika 6" descr="Slika na kojoj se prikazuje zastava, simbol, žuto, crveno&#10;&#10;Opis je automatski generiran">
            <a:extLst>
              <a:ext uri="{FF2B5EF4-FFF2-40B4-BE49-F238E27FC236}">
                <a16:creationId xmlns:a16="http://schemas.microsoft.com/office/drawing/2014/main" id="{1747D31F-1C68-4C7F-51FB-1AF1449A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198881"/>
            <a:ext cx="4334596" cy="34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8241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B</a:t>
            </a:r>
            <a:r>
              <a:rPr lang="en-US" sz="4800" b="0" i="0" dirty="0" err="1">
                <a:solidFill>
                  <a:srgbClr val="0D0D0D"/>
                </a:solidFill>
                <a:effectLst/>
                <a:latin typeface="Söhne"/>
              </a:rPr>
              <a:t>uenas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4800" b="0" i="0" dirty="0" err="1">
                <a:solidFill>
                  <a:srgbClr val="0D0D0D"/>
                </a:solidFill>
                <a:effectLst/>
                <a:latin typeface="Söhne"/>
              </a:rPr>
              <a:t>tardes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!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¿</a:t>
            </a:r>
            <a:r>
              <a:rPr lang="en-US" sz="4800" b="0" i="0" dirty="0" err="1">
                <a:solidFill>
                  <a:srgbClr val="0D0D0D"/>
                </a:solidFill>
                <a:effectLst/>
                <a:latin typeface="Söhne"/>
              </a:rPr>
              <a:t>Cómo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4800" b="0" i="0" dirty="0" err="1">
                <a:solidFill>
                  <a:srgbClr val="0D0D0D"/>
                </a:solidFill>
                <a:effectLst/>
                <a:latin typeface="Söhne"/>
              </a:rPr>
              <a:t>te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 llamas?</a:t>
            </a:r>
            <a:endParaRPr lang="hr-HR" sz="4800" dirty="0">
              <a:solidFill>
                <a:srgbClr val="0D0D0D"/>
              </a:solidFill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60C89B7-B39E-8C50-97AD-2EC85D90EF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3837" y="14939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3" y="2782956"/>
            <a:ext cx="8496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¡Hola! Me llamo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______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¿Y tú?</a:t>
            </a:r>
            <a:endParaRPr lang="hr-HR" sz="4800" dirty="0">
              <a:solidFill>
                <a:srgbClr val="0D0D0D"/>
              </a:solidFill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E45DED2-F936-1703-7715-3ADF01DDD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6985" y="12068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3" y="2782956"/>
            <a:ext cx="8496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Me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llamo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_____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¿Cómo estás?</a:t>
            </a:r>
            <a:endParaRPr lang="hr-HR" sz="4800" dirty="0">
              <a:solidFill>
                <a:srgbClr val="0D0D0D"/>
              </a:solidFill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D46D098A-1DFE-4252-62B0-4A176A103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6916" y="1793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3" y="2782956"/>
            <a:ext cx="8496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Estoy bien, gracias.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¿Y tú?</a:t>
            </a:r>
            <a:endParaRPr lang="hr-HR" sz="4800" dirty="0">
              <a:solidFill>
                <a:srgbClr val="0D0D0D"/>
              </a:solidFill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EF6303C-7963-40FA-02E5-6C9AFAAD0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1050" y="12706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60C714-CA3D-427D-95B5-3C29587A4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D7ED78-1CF5-4B8A-93C1-4CC08953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46778" cy="6858000"/>
          </a:xfrm>
          <a:custGeom>
            <a:avLst/>
            <a:gdLst>
              <a:gd name="connsiteX0" fmla="*/ 0 w 12046778"/>
              <a:gd name="connsiteY0" fmla="*/ 0 h 6858000"/>
              <a:gd name="connsiteX1" fmla="*/ 454478 w 12046778"/>
              <a:gd name="connsiteY1" fmla="*/ 0 h 6858000"/>
              <a:gd name="connsiteX2" fmla="*/ 892342 w 12046778"/>
              <a:gd name="connsiteY2" fmla="*/ 15552 h 6858000"/>
              <a:gd name="connsiteX3" fmla="*/ 893702 w 12046778"/>
              <a:gd name="connsiteY3" fmla="*/ 0 h 6858000"/>
              <a:gd name="connsiteX4" fmla="*/ 5761220 w 12046778"/>
              <a:gd name="connsiteY4" fmla="*/ 0 h 6858000"/>
              <a:gd name="connsiteX5" fmla="*/ 7920992 w 12046778"/>
              <a:gd name="connsiteY5" fmla="*/ 265187 h 6858000"/>
              <a:gd name="connsiteX6" fmla="*/ 11428519 w 12046778"/>
              <a:gd name="connsiteY6" fmla="*/ 389763 h 6858000"/>
              <a:gd name="connsiteX7" fmla="*/ 11417875 w 12046778"/>
              <a:gd name="connsiteY7" fmla="*/ 694551 h 6858000"/>
              <a:gd name="connsiteX8" fmla="*/ 12046778 w 12046778"/>
              <a:gd name="connsiteY8" fmla="*/ 771770 h 6858000"/>
              <a:gd name="connsiteX9" fmla="*/ 11299482 w 12046778"/>
              <a:gd name="connsiteY9" fmla="*/ 6858000 h 6858000"/>
              <a:gd name="connsiteX10" fmla="*/ 11202642 w 12046778"/>
              <a:gd name="connsiteY10" fmla="*/ 6858000 h 6858000"/>
              <a:gd name="connsiteX11" fmla="*/ 6662440 w 12046778"/>
              <a:gd name="connsiteY11" fmla="*/ 6858000 h 6858000"/>
              <a:gd name="connsiteX12" fmla="*/ 0 w 12046778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6778" h="6858000">
                <a:moveTo>
                  <a:pt x="0" y="0"/>
                </a:moveTo>
                <a:lnTo>
                  <a:pt x="454478" y="0"/>
                </a:lnTo>
                <a:lnTo>
                  <a:pt x="892342" y="15552"/>
                </a:lnTo>
                <a:lnTo>
                  <a:pt x="893702" y="0"/>
                </a:lnTo>
                <a:lnTo>
                  <a:pt x="5761220" y="0"/>
                </a:lnTo>
                <a:lnTo>
                  <a:pt x="7920992" y="265187"/>
                </a:lnTo>
                <a:lnTo>
                  <a:pt x="11428519" y="389763"/>
                </a:lnTo>
                <a:lnTo>
                  <a:pt x="11417875" y="694551"/>
                </a:lnTo>
                <a:lnTo>
                  <a:pt x="12046778" y="771770"/>
                </a:lnTo>
                <a:lnTo>
                  <a:pt x="11299482" y="6858000"/>
                </a:lnTo>
                <a:lnTo>
                  <a:pt x="11202642" y="6858000"/>
                </a:lnTo>
                <a:lnTo>
                  <a:pt x="6662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FA2241-6B3E-48FF-860B-B990431EC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15541" cy="6858001"/>
          </a:xfrm>
          <a:custGeom>
            <a:avLst/>
            <a:gdLst>
              <a:gd name="connsiteX0" fmla="*/ 289900 w 11915541"/>
              <a:gd name="connsiteY0" fmla="*/ 0 h 6858001"/>
              <a:gd name="connsiteX1" fmla="*/ 4956408 w 11915541"/>
              <a:gd name="connsiteY1" fmla="*/ 0 h 6858001"/>
              <a:gd name="connsiteX2" fmla="*/ 7146011 w 11915541"/>
              <a:gd name="connsiteY2" fmla="*/ 269060 h 6858001"/>
              <a:gd name="connsiteX3" fmla="*/ 7883888 w 11915541"/>
              <a:gd name="connsiteY3" fmla="*/ 358077 h 6858001"/>
              <a:gd name="connsiteX4" fmla="*/ 8743808 w 11915541"/>
              <a:gd name="connsiteY4" fmla="*/ 388772 h 6858001"/>
              <a:gd name="connsiteX5" fmla="*/ 8846325 w 11915541"/>
              <a:gd name="connsiteY5" fmla="*/ 387158 h 6858001"/>
              <a:gd name="connsiteX6" fmla="*/ 8908081 w 11915541"/>
              <a:gd name="connsiteY6" fmla="*/ 391374 h 6858001"/>
              <a:gd name="connsiteX7" fmla="*/ 8976104 w 11915541"/>
              <a:gd name="connsiteY7" fmla="*/ 394890 h 6858001"/>
              <a:gd name="connsiteX8" fmla="*/ 9041336 w 11915541"/>
              <a:gd name="connsiteY8" fmla="*/ 398298 h 6858001"/>
              <a:gd name="connsiteX9" fmla="*/ 9111961 w 11915541"/>
              <a:gd name="connsiteY9" fmla="*/ 399407 h 6858001"/>
              <a:gd name="connsiteX10" fmla="*/ 9137458 w 11915541"/>
              <a:gd name="connsiteY10" fmla="*/ 411076 h 6858001"/>
              <a:gd name="connsiteX11" fmla="*/ 9439267 w 11915541"/>
              <a:gd name="connsiteY11" fmla="*/ 421615 h 6858001"/>
              <a:gd name="connsiteX12" fmla="*/ 9447565 w 11915541"/>
              <a:gd name="connsiteY12" fmla="*/ 420237 h 6858001"/>
              <a:gd name="connsiteX13" fmla="*/ 9480968 w 11915541"/>
              <a:gd name="connsiteY13" fmla="*/ 413579 h 6858001"/>
              <a:gd name="connsiteX14" fmla="*/ 9485823 w 11915541"/>
              <a:gd name="connsiteY14" fmla="*/ 414668 h 6858001"/>
              <a:gd name="connsiteX15" fmla="*/ 9504040 w 11915541"/>
              <a:gd name="connsiteY15" fmla="*/ 413672 h 6858001"/>
              <a:gd name="connsiteX16" fmla="*/ 9510668 w 11915541"/>
              <a:gd name="connsiteY16" fmla="*/ 420087 h 6858001"/>
              <a:gd name="connsiteX17" fmla="*/ 9572280 w 11915541"/>
              <a:gd name="connsiteY17" fmla="*/ 419684 h 6858001"/>
              <a:gd name="connsiteX18" fmla="*/ 9690102 w 11915541"/>
              <a:gd name="connsiteY18" fmla="*/ 407264 h 6858001"/>
              <a:gd name="connsiteX19" fmla="*/ 9711635 w 11915541"/>
              <a:gd name="connsiteY19" fmla="*/ 410830 h 6858001"/>
              <a:gd name="connsiteX20" fmla="*/ 9828330 w 11915541"/>
              <a:gd name="connsiteY20" fmla="*/ 413906 h 6858001"/>
              <a:gd name="connsiteX21" fmla="*/ 9966913 w 11915541"/>
              <a:gd name="connsiteY21" fmla="*/ 412008 h 6858001"/>
              <a:gd name="connsiteX22" fmla="*/ 10066210 w 11915541"/>
              <a:gd name="connsiteY22" fmla="*/ 412124 h 6858001"/>
              <a:gd name="connsiteX23" fmla="*/ 10165116 w 11915541"/>
              <a:gd name="connsiteY23" fmla="*/ 410209 h 6858001"/>
              <a:gd name="connsiteX24" fmla="*/ 10244876 w 11915541"/>
              <a:gd name="connsiteY24" fmla="*/ 418729 h 6858001"/>
              <a:gd name="connsiteX25" fmla="*/ 10292900 w 11915541"/>
              <a:gd name="connsiteY25" fmla="*/ 427936 h 6858001"/>
              <a:gd name="connsiteX26" fmla="*/ 10326189 w 11915541"/>
              <a:gd name="connsiteY26" fmla="*/ 437758 h 6858001"/>
              <a:gd name="connsiteX27" fmla="*/ 10419820 w 11915541"/>
              <a:gd name="connsiteY27" fmla="*/ 445961 h 6858001"/>
              <a:gd name="connsiteX28" fmla="*/ 10556118 w 11915541"/>
              <a:gd name="connsiteY28" fmla="*/ 452534 h 6858001"/>
              <a:gd name="connsiteX29" fmla="*/ 10617267 w 11915541"/>
              <a:gd name="connsiteY29" fmla="*/ 458327 h 6858001"/>
              <a:gd name="connsiteX30" fmla="*/ 11266201 w 11915541"/>
              <a:gd name="connsiteY30" fmla="*/ 485414 h 6858001"/>
              <a:gd name="connsiteX31" fmla="*/ 11266114 w 11915541"/>
              <a:gd name="connsiteY31" fmla="*/ 487867 h 6858001"/>
              <a:gd name="connsiteX32" fmla="*/ 11294016 w 11915541"/>
              <a:gd name="connsiteY32" fmla="*/ 500627 h 6858001"/>
              <a:gd name="connsiteX33" fmla="*/ 11304892 w 11915541"/>
              <a:gd name="connsiteY33" fmla="*/ 529592 h 6858001"/>
              <a:gd name="connsiteX34" fmla="*/ 11295858 w 11915541"/>
              <a:gd name="connsiteY34" fmla="*/ 788304 h 6858001"/>
              <a:gd name="connsiteX35" fmla="*/ 11881324 w 11915541"/>
              <a:gd name="connsiteY35" fmla="*/ 860190 h 6858001"/>
              <a:gd name="connsiteX36" fmla="*/ 11881031 w 11915541"/>
              <a:gd name="connsiteY36" fmla="*/ 862574 h 6858001"/>
              <a:gd name="connsiteX37" fmla="*/ 11907128 w 11915541"/>
              <a:gd name="connsiteY37" fmla="*/ 877384 h 6858001"/>
              <a:gd name="connsiteX38" fmla="*/ 11915256 w 11915541"/>
              <a:gd name="connsiteY38" fmla="*/ 906533 h 6858001"/>
              <a:gd name="connsiteX39" fmla="*/ 11521832 w 11915541"/>
              <a:gd name="connsiteY39" fmla="*/ 4110709 h 6858001"/>
              <a:gd name="connsiteX40" fmla="*/ 11515825 w 11915541"/>
              <a:gd name="connsiteY40" fmla="*/ 4119564 h 6858001"/>
              <a:gd name="connsiteX41" fmla="*/ 11519210 w 11915541"/>
              <a:gd name="connsiteY41" fmla="*/ 4131712 h 6858001"/>
              <a:gd name="connsiteX42" fmla="*/ 11184463 w 11915541"/>
              <a:gd name="connsiteY42" fmla="*/ 6858000 h 6858001"/>
              <a:gd name="connsiteX43" fmla="*/ 11083854 w 11915541"/>
              <a:gd name="connsiteY43" fmla="*/ 6858000 h 6858001"/>
              <a:gd name="connsiteX44" fmla="*/ 11083854 w 11915541"/>
              <a:gd name="connsiteY44" fmla="*/ 6858001 h 6858001"/>
              <a:gd name="connsiteX45" fmla="*/ 0 w 11915541"/>
              <a:gd name="connsiteY45" fmla="*/ 6858001 h 6858001"/>
              <a:gd name="connsiteX46" fmla="*/ 0 w 11915541"/>
              <a:gd name="connsiteY46" fmla="*/ 76664 h 6858001"/>
              <a:gd name="connsiteX47" fmla="*/ 286723 w 11915541"/>
              <a:gd name="connsiteY47" fmla="*/ 868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15541" h="6858001">
                <a:moveTo>
                  <a:pt x="289900" y="0"/>
                </a:moveTo>
                <a:lnTo>
                  <a:pt x="4956408" y="0"/>
                </a:lnTo>
                <a:lnTo>
                  <a:pt x="7146011" y="269060"/>
                </a:lnTo>
                <a:lnTo>
                  <a:pt x="7883888" y="358077"/>
                </a:lnTo>
                <a:lnTo>
                  <a:pt x="8743808" y="388772"/>
                </a:lnTo>
                <a:lnTo>
                  <a:pt x="8846325" y="387158"/>
                </a:lnTo>
                <a:lnTo>
                  <a:pt x="8908081" y="391374"/>
                </a:lnTo>
                <a:lnTo>
                  <a:pt x="8976104" y="394890"/>
                </a:lnTo>
                <a:lnTo>
                  <a:pt x="9041336" y="398298"/>
                </a:lnTo>
                <a:lnTo>
                  <a:pt x="9111961" y="399407"/>
                </a:lnTo>
                <a:lnTo>
                  <a:pt x="9137458" y="411076"/>
                </a:lnTo>
                <a:lnTo>
                  <a:pt x="9439267" y="421615"/>
                </a:lnTo>
                <a:lnTo>
                  <a:pt x="9447565" y="420237"/>
                </a:lnTo>
                <a:cubicBezTo>
                  <a:pt x="9454515" y="418898"/>
                  <a:pt x="9474592" y="414507"/>
                  <a:pt x="9480968" y="413579"/>
                </a:cubicBezTo>
                <a:lnTo>
                  <a:pt x="9485823" y="414668"/>
                </a:lnTo>
                <a:lnTo>
                  <a:pt x="9504040" y="413672"/>
                </a:lnTo>
                <a:lnTo>
                  <a:pt x="9510668" y="420087"/>
                </a:lnTo>
                <a:lnTo>
                  <a:pt x="9572280" y="419684"/>
                </a:lnTo>
                <a:cubicBezTo>
                  <a:pt x="9599152" y="403815"/>
                  <a:pt x="9648610" y="413243"/>
                  <a:pt x="9690102" y="407264"/>
                </a:cubicBezTo>
                <a:lnTo>
                  <a:pt x="9711635" y="410830"/>
                </a:lnTo>
                <a:lnTo>
                  <a:pt x="9828330" y="413906"/>
                </a:lnTo>
                <a:cubicBezTo>
                  <a:pt x="9901450" y="412197"/>
                  <a:pt x="9903487" y="416948"/>
                  <a:pt x="9966913" y="412008"/>
                </a:cubicBezTo>
                <a:cubicBezTo>
                  <a:pt x="10024782" y="416355"/>
                  <a:pt x="10018033" y="414239"/>
                  <a:pt x="10066210" y="412124"/>
                </a:cubicBezTo>
                <a:lnTo>
                  <a:pt x="10165116" y="410209"/>
                </a:lnTo>
                <a:cubicBezTo>
                  <a:pt x="10191560" y="417316"/>
                  <a:pt x="10211518" y="430503"/>
                  <a:pt x="10244876" y="418729"/>
                </a:cubicBezTo>
                <a:cubicBezTo>
                  <a:pt x="10237086" y="432781"/>
                  <a:pt x="10284124" y="415543"/>
                  <a:pt x="10292900" y="427936"/>
                </a:cubicBezTo>
                <a:cubicBezTo>
                  <a:pt x="10297954" y="438166"/>
                  <a:pt x="10313400" y="435319"/>
                  <a:pt x="10326189" y="437758"/>
                </a:cubicBezTo>
                <a:cubicBezTo>
                  <a:pt x="10337091" y="447506"/>
                  <a:pt x="10399279" y="450054"/>
                  <a:pt x="10419820" y="445961"/>
                </a:cubicBezTo>
                <a:cubicBezTo>
                  <a:pt x="10473071" y="447462"/>
                  <a:pt x="10510712" y="446330"/>
                  <a:pt x="10556118" y="452534"/>
                </a:cubicBezTo>
                <a:cubicBezTo>
                  <a:pt x="10574153" y="454056"/>
                  <a:pt x="10608649" y="456182"/>
                  <a:pt x="10617267" y="458327"/>
                </a:cubicBezTo>
                <a:lnTo>
                  <a:pt x="11266201" y="485414"/>
                </a:lnTo>
                <a:cubicBezTo>
                  <a:pt x="11266172" y="486232"/>
                  <a:pt x="11266143" y="487049"/>
                  <a:pt x="11266114" y="487867"/>
                </a:cubicBezTo>
                <a:lnTo>
                  <a:pt x="11294016" y="500627"/>
                </a:lnTo>
                <a:cubicBezTo>
                  <a:pt x="11301071" y="508193"/>
                  <a:pt x="11305249" y="518441"/>
                  <a:pt x="11304892" y="529592"/>
                </a:cubicBezTo>
                <a:lnTo>
                  <a:pt x="11295858" y="788304"/>
                </a:lnTo>
                <a:lnTo>
                  <a:pt x="11881324" y="860190"/>
                </a:lnTo>
                <a:cubicBezTo>
                  <a:pt x="11881227" y="860985"/>
                  <a:pt x="11881128" y="861779"/>
                  <a:pt x="11881031" y="862574"/>
                </a:cubicBezTo>
                <a:lnTo>
                  <a:pt x="11907128" y="877384"/>
                </a:lnTo>
                <a:cubicBezTo>
                  <a:pt x="11913358" y="885357"/>
                  <a:pt x="11916554" y="895698"/>
                  <a:pt x="11915256" y="906533"/>
                </a:cubicBezTo>
                <a:lnTo>
                  <a:pt x="11521832" y="4110709"/>
                </a:lnTo>
                <a:lnTo>
                  <a:pt x="11515825" y="4119564"/>
                </a:lnTo>
                <a:lnTo>
                  <a:pt x="11519210" y="4131712"/>
                </a:lnTo>
                <a:lnTo>
                  <a:pt x="11184463" y="6858000"/>
                </a:lnTo>
                <a:lnTo>
                  <a:pt x="11083854" y="6858000"/>
                </a:lnTo>
                <a:lnTo>
                  <a:pt x="11083854" y="6858001"/>
                </a:lnTo>
                <a:lnTo>
                  <a:pt x="0" y="6858001"/>
                </a:lnTo>
                <a:lnTo>
                  <a:pt x="0" y="76664"/>
                </a:lnTo>
                <a:lnTo>
                  <a:pt x="286723" y="8689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4FB27BB-8A16-1901-0FD2-05B7EE25F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b="13740"/>
          <a:stretch/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E768A620-6CE7-44E7-BB7E-5C93F026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097" y="3077"/>
            <a:ext cx="6289954" cy="221524"/>
          </a:xfrm>
          <a:custGeom>
            <a:avLst/>
            <a:gdLst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4810804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6295048"/>
              <a:gd name="connsiteY0" fmla="*/ 0 h 272502"/>
              <a:gd name="connsiteX1" fmla="*/ 4810804 w 6295048"/>
              <a:gd name="connsiteY1" fmla="*/ 0 h 272502"/>
              <a:gd name="connsiteX2" fmla="*/ 6295048 w 6295048"/>
              <a:gd name="connsiteY2" fmla="*/ 206241 h 272502"/>
              <a:gd name="connsiteX3" fmla="*/ 0 w 6295048"/>
              <a:gd name="connsiteY3" fmla="*/ 272502 h 272502"/>
              <a:gd name="connsiteX4" fmla="*/ 0 w 6295048"/>
              <a:gd name="connsiteY4" fmla="*/ 0 h 272502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1653 w 6295048"/>
              <a:gd name="connsiteY3" fmla="*/ 100224 h 206241"/>
              <a:gd name="connsiteX4" fmla="*/ 0 w 6295048"/>
              <a:gd name="connsiteY4" fmla="*/ 0 h 206241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8687 w 6295048"/>
              <a:gd name="connsiteY3" fmla="*/ 72088 h 206241"/>
              <a:gd name="connsiteX4" fmla="*/ 0 w 6295048"/>
              <a:gd name="connsiteY4" fmla="*/ 0 h 206241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72088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612132 w 6274671"/>
              <a:gd name="connsiteY1" fmla="*/ 5094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571379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58687 w 6289954"/>
              <a:gd name="connsiteY3" fmla="*/ 82276 h 221524"/>
              <a:gd name="connsiteX4" fmla="*/ 0 w 6289954"/>
              <a:gd name="connsiteY4" fmla="*/ 0 h 221524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43404 w 6289954"/>
              <a:gd name="connsiteY3" fmla="*/ 92464 h 221524"/>
              <a:gd name="connsiteX4" fmla="*/ 0 w 6289954"/>
              <a:gd name="connsiteY4" fmla="*/ 0 h 2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9954" h="221524">
                <a:moveTo>
                  <a:pt x="0" y="0"/>
                </a:moveTo>
                <a:lnTo>
                  <a:pt x="4571379" y="0"/>
                </a:lnTo>
                <a:lnTo>
                  <a:pt x="6289954" y="221524"/>
                </a:lnTo>
                <a:lnTo>
                  <a:pt x="2443404" y="92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0D383-07EE-46D8-BEE1-891DE331E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CD96CC-B12E-4912-A810-33EAE19E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68959C5-51E4-4802-94D4-A5E4067BC7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5FE9E51-D9D9-4518-8B87-5546096316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8BEEA7-7F13-47B3-A60F-696B3FBF1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44F1B7-43FD-4719-BD2E-06324ADB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445" y="792471"/>
            <a:ext cx="701097" cy="5785351"/>
          </a:xfrm>
          <a:custGeom>
            <a:avLst/>
            <a:gdLst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92875 w 741850"/>
              <a:gd name="connsiteY4" fmla="*/ 17707 h 6091000"/>
              <a:gd name="connsiteX5" fmla="*/ 707633 w 741850"/>
              <a:gd name="connsiteY5" fmla="*/ 93190 h 6091000"/>
              <a:gd name="connsiteX6" fmla="*/ 707340 w 741850"/>
              <a:gd name="connsiteY6" fmla="*/ 95574 h 6091000"/>
              <a:gd name="connsiteX7" fmla="*/ 733437 w 741850"/>
              <a:gd name="connsiteY7" fmla="*/ 110384 h 6091000"/>
              <a:gd name="connsiteX8" fmla="*/ 741565 w 741850"/>
              <a:gd name="connsiteY8" fmla="*/ 139533 h 6091000"/>
              <a:gd name="connsiteX9" fmla="*/ 348141 w 741850"/>
              <a:gd name="connsiteY9" fmla="*/ 3343709 h 6091000"/>
              <a:gd name="connsiteX10" fmla="*/ 342134 w 741850"/>
              <a:gd name="connsiteY10" fmla="*/ 3352564 h 6091000"/>
              <a:gd name="connsiteX11" fmla="*/ 345519 w 741850"/>
              <a:gd name="connsiteY11" fmla="*/ 3364712 h 6091000"/>
              <a:gd name="connsiteX12" fmla="*/ 10772 w 741850"/>
              <a:gd name="connsiteY12" fmla="*/ 6091000 h 6091000"/>
              <a:gd name="connsiteX13" fmla="*/ 0 w 741850"/>
              <a:gd name="connsiteY13" fmla="*/ 609100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707633 w 741850"/>
              <a:gd name="connsiteY4" fmla="*/ 93190 h 6091000"/>
              <a:gd name="connsiteX5" fmla="*/ 707340 w 741850"/>
              <a:gd name="connsiteY5" fmla="*/ 95574 h 6091000"/>
              <a:gd name="connsiteX6" fmla="*/ 733437 w 741850"/>
              <a:gd name="connsiteY6" fmla="*/ 110384 h 6091000"/>
              <a:gd name="connsiteX7" fmla="*/ 741565 w 741850"/>
              <a:gd name="connsiteY7" fmla="*/ 139533 h 6091000"/>
              <a:gd name="connsiteX8" fmla="*/ 348141 w 741850"/>
              <a:gd name="connsiteY8" fmla="*/ 3343709 h 6091000"/>
              <a:gd name="connsiteX9" fmla="*/ 342134 w 741850"/>
              <a:gd name="connsiteY9" fmla="*/ 3352564 h 6091000"/>
              <a:gd name="connsiteX10" fmla="*/ 345519 w 741850"/>
              <a:gd name="connsiteY10" fmla="*/ 3364712 h 6091000"/>
              <a:gd name="connsiteX11" fmla="*/ 10772 w 741850"/>
              <a:gd name="connsiteY11" fmla="*/ 6091000 h 6091000"/>
              <a:gd name="connsiteX12" fmla="*/ 0 w 741850"/>
              <a:gd name="connsiteY12" fmla="*/ 6091000 h 6091000"/>
              <a:gd name="connsiteX13" fmla="*/ 0 w 741850"/>
              <a:gd name="connsiteY13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07633 w 741850"/>
              <a:gd name="connsiteY3" fmla="*/ 93190 h 6091000"/>
              <a:gd name="connsiteX4" fmla="*/ 707340 w 741850"/>
              <a:gd name="connsiteY4" fmla="*/ 95574 h 6091000"/>
              <a:gd name="connsiteX5" fmla="*/ 733437 w 741850"/>
              <a:gd name="connsiteY5" fmla="*/ 110384 h 6091000"/>
              <a:gd name="connsiteX6" fmla="*/ 741565 w 741850"/>
              <a:gd name="connsiteY6" fmla="*/ 139533 h 6091000"/>
              <a:gd name="connsiteX7" fmla="*/ 348141 w 741850"/>
              <a:gd name="connsiteY7" fmla="*/ 3343709 h 6091000"/>
              <a:gd name="connsiteX8" fmla="*/ 342134 w 741850"/>
              <a:gd name="connsiteY8" fmla="*/ 3352564 h 6091000"/>
              <a:gd name="connsiteX9" fmla="*/ 345519 w 741850"/>
              <a:gd name="connsiteY9" fmla="*/ 3364712 h 6091000"/>
              <a:gd name="connsiteX10" fmla="*/ 10772 w 741850"/>
              <a:gd name="connsiteY10" fmla="*/ 6091000 h 6091000"/>
              <a:gd name="connsiteX11" fmla="*/ 0 w 741850"/>
              <a:gd name="connsiteY11" fmla="*/ 6091000 h 6091000"/>
              <a:gd name="connsiteX12" fmla="*/ 0 w 741850"/>
              <a:gd name="connsiteY12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707633 w 741850"/>
              <a:gd name="connsiteY2" fmla="*/ 93190 h 6091000"/>
              <a:gd name="connsiteX3" fmla="*/ 707340 w 741850"/>
              <a:gd name="connsiteY3" fmla="*/ 95574 h 6091000"/>
              <a:gd name="connsiteX4" fmla="*/ 733437 w 741850"/>
              <a:gd name="connsiteY4" fmla="*/ 110384 h 6091000"/>
              <a:gd name="connsiteX5" fmla="*/ 741565 w 741850"/>
              <a:gd name="connsiteY5" fmla="*/ 139533 h 6091000"/>
              <a:gd name="connsiteX6" fmla="*/ 348141 w 741850"/>
              <a:gd name="connsiteY6" fmla="*/ 3343709 h 6091000"/>
              <a:gd name="connsiteX7" fmla="*/ 342134 w 741850"/>
              <a:gd name="connsiteY7" fmla="*/ 3352564 h 6091000"/>
              <a:gd name="connsiteX8" fmla="*/ 345519 w 741850"/>
              <a:gd name="connsiteY8" fmla="*/ 3364712 h 6091000"/>
              <a:gd name="connsiteX9" fmla="*/ 10772 w 741850"/>
              <a:gd name="connsiteY9" fmla="*/ 6091000 h 6091000"/>
              <a:gd name="connsiteX10" fmla="*/ 0 w 741850"/>
              <a:gd name="connsiteY10" fmla="*/ 6091000 h 6091000"/>
              <a:gd name="connsiteX11" fmla="*/ 0 w 741850"/>
              <a:gd name="connsiteY11" fmla="*/ 0 h 6091000"/>
              <a:gd name="connsiteX0" fmla="*/ 239425 w 741850"/>
              <a:gd name="connsiteY0" fmla="*/ 24022 h 6089551"/>
              <a:gd name="connsiteX1" fmla="*/ 5334 w 741850"/>
              <a:gd name="connsiteY1" fmla="*/ 0 h 6089551"/>
              <a:gd name="connsiteX2" fmla="*/ 707633 w 741850"/>
              <a:gd name="connsiteY2" fmla="*/ 91741 h 6089551"/>
              <a:gd name="connsiteX3" fmla="*/ 707340 w 741850"/>
              <a:gd name="connsiteY3" fmla="*/ 94125 h 6089551"/>
              <a:gd name="connsiteX4" fmla="*/ 733437 w 741850"/>
              <a:gd name="connsiteY4" fmla="*/ 108935 h 6089551"/>
              <a:gd name="connsiteX5" fmla="*/ 741565 w 741850"/>
              <a:gd name="connsiteY5" fmla="*/ 138084 h 6089551"/>
              <a:gd name="connsiteX6" fmla="*/ 348141 w 741850"/>
              <a:gd name="connsiteY6" fmla="*/ 3342260 h 6089551"/>
              <a:gd name="connsiteX7" fmla="*/ 342134 w 741850"/>
              <a:gd name="connsiteY7" fmla="*/ 3351115 h 6089551"/>
              <a:gd name="connsiteX8" fmla="*/ 345519 w 741850"/>
              <a:gd name="connsiteY8" fmla="*/ 3363263 h 6089551"/>
              <a:gd name="connsiteX9" fmla="*/ 10772 w 741850"/>
              <a:gd name="connsiteY9" fmla="*/ 6089551 h 6089551"/>
              <a:gd name="connsiteX10" fmla="*/ 0 w 741850"/>
              <a:gd name="connsiteY10" fmla="*/ 6089551 h 6089551"/>
              <a:gd name="connsiteX11" fmla="*/ 239425 w 741850"/>
              <a:gd name="connsiteY11" fmla="*/ 24022 h 6089551"/>
              <a:gd name="connsiteX0" fmla="*/ 239425 w 741850"/>
              <a:gd name="connsiteY0" fmla="*/ 0 h 6065529"/>
              <a:gd name="connsiteX1" fmla="*/ 707633 w 741850"/>
              <a:gd name="connsiteY1" fmla="*/ 67719 h 6065529"/>
              <a:gd name="connsiteX2" fmla="*/ 707340 w 741850"/>
              <a:gd name="connsiteY2" fmla="*/ 70103 h 6065529"/>
              <a:gd name="connsiteX3" fmla="*/ 733437 w 741850"/>
              <a:gd name="connsiteY3" fmla="*/ 84913 h 6065529"/>
              <a:gd name="connsiteX4" fmla="*/ 741565 w 741850"/>
              <a:gd name="connsiteY4" fmla="*/ 114062 h 6065529"/>
              <a:gd name="connsiteX5" fmla="*/ 348141 w 741850"/>
              <a:gd name="connsiteY5" fmla="*/ 3318238 h 6065529"/>
              <a:gd name="connsiteX6" fmla="*/ 342134 w 741850"/>
              <a:gd name="connsiteY6" fmla="*/ 3327093 h 6065529"/>
              <a:gd name="connsiteX7" fmla="*/ 345519 w 741850"/>
              <a:gd name="connsiteY7" fmla="*/ 3339241 h 6065529"/>
              <a:gd name="connsiteX8" fmla="*/ 10772 w 741850"/>
              <a:gd name="connsiteY8" fmla="*/ 6065529 h 6065529"/>
              <a:gd name="connsiteX9" fmla="*/ 0 w 741850"/>
              <a:gd name="connsiteY9" fmla="*/ 6065529 h 6065529"/>
              <a:gd name="connsiteX10" fmla="*/ 239425 w 741850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45264 w 731078"/>
              <a:gd name="connsiteY9" fmla="*/ 5647809 h 6065529"/>
              <a:gd name="connsiteX10" fmla="*/ 228653 w 731078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29981 w 731078"/>
              <a:gd name="connsiteY9" fmla="*/ 5647809 h 6065529"/>
              <a:gd name="connsiteX10" fmla="*/ 228653 w 731078"/>
              <a:gd name="connsiteY10" fmla="*/ 0 h 6065529"/>
              <a:gd name="connsiteX0" fmla="*/ 198672 w 701097"/>
              <a:gd name="connsiteY0" fmla="*/ 0 h 5785351"/>
              <a:gd name="connsiteX1" fmla="*/ 666880 w 701097"/>
              <a:gd name="connsiteY1" fmla="*/ 67719 h 5785351"/>
              <a:gd name="connsiteX2" fmla="*/ 666587 w 701097"/>
              <a:gd name="connsiteY2" fmla="*/ 70103 h 5785351"/>
              <a:gd name="connsiteX3" fmla="*/ 692684 w 701097"/>
              <a:gd name="connsiteY3" fmla="*/ 84913 h 5785351"/>
              <a:gd name="connsiteX4" fmla="*/ 700812 w 701097"/>
              <a:gd name="connsiteY4" fmla="*/ 114062 h 5785351"/>
              <a:gd name="connsiteX5" fmla="*/ 307388 w 701097"/>
              <a:gd name="connsiteY5" fmla="*/ 3318238 h 5785351"/>
              <a:gd name="connsiteX6" fmla="*/ 301381 w 701097"/>
              <a:gd name="connsiteY6" fmla="*/ 3327093 h 5785351"/>
              <a:gd name="connsiteX7" fmla="*/ 304766 w 701097"/>
              <a:gd name="connsiteY7" fmla="*/ 3339241 h 5785351"/>
              <a:gd name="connsiteX8" fmla="*/ 5678 w 701097"/>
              <a:gd name="connsiteY8" fmla="*/ 5785351 h 5785351"/>
              <a:gd name="connsiteX9" fmla="*/ 0 w 701097"/>
              <a:gd name="connsiteY9" fmla="*/ 5647809 h 5785351"/>
              <a:gd name="connsiteX10" fmla="*/ 198672 w 701097"/>
              <a:gd name="connsiteY10" fmla="*/ 0 h 57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097" h="5785351">
                <a:moveTo>
                  <a:pt x="198672" y="0"/>
                </a:moveTo>
                <a:lnTo>
                  <a:pt x="666880" y="67719"/>
                </a:lnTo>
                <a:cubicBezTo>
                  <a:pt x="666783" y="68514"/>
                  <a:pt x="666684" y="69308"/>
                  <a:pt x="666587" y="70103"/>
                </a:cubicBezTo>
                <a:lnTo>
                  <a:pt x="692684" y="84913"/>
                </a:lnTo>
                <a:cubicBezTo>
                  <a:pt x="698914" y="92886"/>
                  <a:pt x="702110" y="103227"/>
                  <a:pt x="700812" y="114062"/>
                </a:cubicBezTo>
                <a:lnTo>
                  <a:pt x="307388" y="3318238"/>
                </a:lnTo>
                <a:lnTo>
                  <a:pt x="301381" y="3327093"/>
                </a:lnTo>
                <a:lnTo>
                  <a:pt x="304766" y="3339241"/>
                </a:lnTo>
                <a:lnTo>
                  <a:pt x="5678" y="5785351"/>
                </a:lnTo>
                <a:lnTo>
                  <a:pt x="0" y="5647809"/>
                </a:lnTo>
                <a:lnTo>
                  <a:pt x="198672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110CC4E-7424-4E04-842E-3AC4006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"/>
            <a:ext cx="11428519" cy="6858000"/>
          </a:xfrm>
          <a:custGeom>
            <a:avLst/>
            <a:gdLst>
              <a:gd name="connsiteX0" fmla="*/ 0 w 11428519"/>
              <a:gd name="connsiteY0" fmla="*/ 0 h 6858000"/>
              <a:gd name="connsiteX1" fmla="*/ 454478 w 11428519"/>
              <a:gd name="connsiteY1" fmla="*/ 0 h 6858000"/>
              <a:gd name="connsiteX2" fmla="*/ 11428519 w 11428519"/>
              <a:gd name="connsiteY2" fmla="*/ 389763 h 6858000"/>
              <a:gd name="connsiteX3" fmla="*/ 11202642 w 11428519"/>
              <a:gd name="connsiteY3" fmla="*/ 6858000 h 6858000"/>
              <a:gd name="connsiteX4" fmla="*/ 11083854 w 11428519"/>
              <a:gd name="connsiteY4" fmla="*/ 6858000 h 6858000"/>
              <a:gd name="connsiteX5" fmla="*/ 11188900 w 11428519"/>
              <a:gd name="connsiteY5" fmla="*/ 3849916 h 6858000"/>
              <a:gd name="connsiteX6" fmla="*/ 11184368 w 11428519"/>
              <a:gd name="connsiteY6" fmla="*/ 3837845 h 6858000"/>
              <a:gd name="connsiteX7" fmla="*/ 11189699 w 11428519"/>
              <a:gd name="connsiteY7" fmla="*/ 3828290 h 6858000"/>
              <a:gd name="connsiteX8" fmla="*/ 11304892 w 11428519"/>
              <a:gd name="connsiteY8" fmla="*/ 529592 h 6858000"/>
              <a:gd name="connsiteX9" fmla="*/ 11294016 w 11428519"/>
              <a:gd name="connsiteY9" fmla="*/ 500627 h 6858000"/>
              <a:gd name="connsiteX10" fmla="*/ 11266114 w 11428519"/>
              <a:gd name="connsiteY10" fmla="*/ 487867 h 6858000"/>
              <a:gd name="connsiteX11" fmla="*/ 11266201 w 11428519"/>
              <a:gd name="connsiteY11" fmla="*/ 485414 h 6858000"/>
              <a:gd name="connsiteX12" fmla="*/ 10617267 w 11428519"/>
              <a:gd name="connsiteY12" fmla="*/ 458327 h 6858000"/>
              <a:gd name="connsiteX13" fmla="*/ 10556118 w 11428519"/>
              <a:gd name="connsiteY13" fmla="*/ 452534 h 6858000"/>
              <a:gd name="connsiteX14" fmla="*/ 10419820 w 11428519"/>
              <a:gd name="connsiteY14" fmla="*/ 445961 h 6858000"/>
              <a:gd name="connsiteX15" fmla="*/ 10326189 w 11428519"/>
              <a:gd name="connsiteY15" fmla="*/ 437758 h 6858000"/>
              <a:gd name="connsiteX16" fmla="*/ 10292900 w 11428519"/>
              <a:gd name="connsiteY16" fmla="*/ 427936 h 6858000"/>
              <a:gd name="connsiteX17" fmla="*/ 10244876 w 11428519"/>
              <a:gd name="connsiteY17" fmla="*/ 418729 h 6858000"/>
              <a:gd name="connsiteX18" fmla="*/ 10165116 w 11428519"/>
              <a:gd name="connsiteY18" fmla="*/ 410209 h 6858000"/>
              <a:gd name="connsiteX19" fmla="*/ 10066210 w 11428519"/>
              <a:gd name="connsiteY19" fmla="*/ 412124 h 6858000"/>
              <a:gd name="connsiteX20" fmla="*/ 9966913 w 11428519"/>
              <a:gd name="connsiteY20" fmla="*/ 412008 h 6858000"/>
              <a:gd name="connsiteX21" fmla="*/ 9828330 w 11428519"/>
              <a:gd name="connsiteY21" fmla="*/ 413906 h 6858000"/>
              <a:gd name="connsiteX22" fmla="*/ 9711635 w 11428519"/>
              <a:gd name="connsiteY22" fmla="*/ 410830 h 6858000"/>
              <a:gd name="connsiteX23" fmla="*/ 9690102 w 11428519"/>
              <a:gd name="connsiteY23" fmla="*/ 407264 h 6858000"/>
              <a:gd name="connsiteX24" fmla="*/ 9572280 w 11428519"/>
              <a:gd name="connsiteY24" fmla="*/ 419684 h 6858000"/>
              <a:gd name="connsiteX25" fmla="*/ 9510668 w 11428519"/>
              <a:gd name="connsiteY25" fmla="*/ 420087 h 6858000"/>
              <a:gd name="connsiteX26" fmla="*/ 9504040 w 11428519"/>
              <a:gd name="connsiteY26" fmla="*/ 413672 h 6858000"/>
              <a:gd name="connsiteX27" fmla="*/ 9485823 w 11428519"/>
              <a:gd name="connsiteY27" fmla="*/ 414668 h 6858000"/>
              <a:gd name="connsiteX28" fmla="*/ 9480968 w 11428519"/>
              <a:gd name="connsiteY28" fmla="*/ 413579 h 6858000"/>
              <a:gd name="connsiteX29" fmla="*/ 9447565 w 11428519"/>
              <a:gd name="connsiteY29" fmla="*/ 420237 h 6858000"/>
              <a:gd name="connsiteX30" fmla="*/ 9439267 w 11428519"/>
              <a:gd name="connsiteY30" fmla="*/ 421615 h 6858000"/>
              <a:gd name="connsiteX31" fmla="*/ 9137458 w 11428519"/>
              <a:gd name="connsiteY31" fmla="*/ 411076 h 6858000"/>
              <a:gd name="connsiteX32" fmla="*/ 9111961 w 11428519"/>
              <a:gd name="connsiteY32" fmla="*/ 399407 h 6858000"/>
              <a:gd name="connsiteX33" fmla="*/ 9041336 w 11428519"/>
              <a:gd name="connsiteY33" fmla="*/ 398298 h 6858000"/>
              <a:gd name="connsiteX34" fmla="*/ 8976104 w 11428519"/>
              <a:gd name="connsiteY34" fmla="*/ 394890 h 6858000"/>
              <a:gd name="connsiteX35" fmla="*/ 8908081 w 11428519"/>
              <a:gd name="connsiteY35" fmla="*/ 391374 h 6858000"/>
              <a:gd name="connsiteX36" fmla="*/ 8846325 w 11428519"/>
              <a:gd name="connsiteY36" fmla="*/ 387158 h 6858000"/>
              <a:gd name="connsiteX37" fmla="*/ 8743808 w 11428519"/>
              <a:gd name="connsiteY37" fmla="*/ 388772 h 6858000"/>
              <a:gd name="connsiteX38" fmla="*/ 0 w 11428519"/>
              <a:gd name="connsiteY38" fmla="*/ 76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28519" h="6858000">
                <a:moveTo>
                  <a:pt x="0" y="0"/>
                </a:moveTo>
                <a:lnTo>
                  <a:pt x="454478" y="0"/>
                </a:lnTo>
                <a:lnTo>
                  <a:pt x="11428519" y="389763"/>
                </a:lnTo>
                <a:lnTo>
                  <a:pt x="11202642" y="6858000"/>
                </a:lnTo>
                <a:lnTo>
                  <a:pt x="11083854" y="6858000"/>
                </a:lnTo>
                <a:lnTo>
                  <a:pt x="11188900" y="3849916"/>
                </a:lnTo>
                <a:lnTo>
                  <a:pt x="11184368" y="3837845"/>
                </a:lnTo>
                <a:lnTo>
                  <a:pt x="11189699" y="3828290"/>
                </a:lnTo>
                <a:lnTo>
                  <a:pt x="11304892" y="529592"/>
                </a:lnTo>
                <a:cubicBezTo>
                  <a:pt x="11305249" y="518441"/>
                  <a:pt x="11301071" y="508193"/>
                  <a:pt x="11294016" y="500627"/>
                </a:cubicBezTo>
                <a:lnTo>
                  <a:pt x="11266114" y="487867"/>
                </a:lnTo>
                <a:cubicBezTo>
                  <a:pt x="11266143" y="487049"/>
                  <a:pt x="11266172" y="486232"/>
                  <a:pt x="11266201" y="485414"/>
                </a:cubicBezTo>
                <a:lnTo>
                  <a:pt x="10617267" y="458327"/>
                </a:lnTo>
                <a:cubicBezTo>
                  <a:pt x="10608649" y="456182"/>
                  <a:pt x="10574153" y="454056"/>
                  <a:pt x="10556118" y="452534"/>
                </a:cubicBezTo>
                <a:cubicBezTo>
                  <a:pt x="10510712" y="446330"/>
                  <a:pt x="10473071" y="447462"/>
                  <a:pt x="10419820" y="445961"/>
                </a:cubicBezTo>
                <a:cubicBezTo>
                  <a:pt x="10399279" y="450054"/>
                  <a:pt x="10337091" y="447506"/>
                  <a:pt x="10326189" y="437758"/>
                </a:cubicBezTo>
                <a:cubicBezTo>
                  <a:pt x="10313400" y="435319"/>
                  <a:pt x="10297954" y="438166"/>
                  <a:pt x="10292900" y="427936"/>
                </a:cubicBezTo>
                <a:cubicBezTo>
                  <a:pt x="10284124" y="415543"/>
                  <a:pt x="10237086" y="432781"/>
                  <a:pt x="10244876" y="418729"/>
                </a:cubicBezTo>
                <a:cubicBezTo>
                  <a:pt x="10211518" y="430503"/>
                  <a:pt x="10191560" y="417316"/>
                  <a:pt x="10165116" y="410209"/>
                </a:cubicBezTo>
                <a:lnTo>
                  <a:pt x="10066210" y="412124"/>
                </a:lnTo>
                <a:cubicBezTo>
                  <a:pt x="10018033" y="414239"/>
                  <a:pt x="10024782" y="416355"/>
                  <a:pt x="9966913" y="412008"/>
                </a:cubicBezTo>
                <a:cubicBezTo>
                  <a:pt x="9903487" y="416948"/>
                  <a:pt x="9901450" y="412197"/>
                  <a:pt x="9828330" y="413906"/>
                </a:cubicBezTo>
                <a:lnTo>
                  <a:pt x="9711635" y="410830"/>
                </a:lnTo>
                <a:lnTo>
                  <a:pt x="9690102" y="407264"/>
                </a:lnTo>
                <a:cubicBezTo>
                  <a:pt x="9648610" y="413243"/>
                  <a:pt x="9599152" y="403815"/>
                  <a:pt x="9572280" y="419684"/>
                </a:cubicBezTo>
                <a:lnTo>
                  <a:pt x="9510668" y="420087"/>
                </a:lnTo>
                <a:lnTo>
                  <a:pt x="9504040" y="413672"/>
                </a:lnTo>
                <a:lnTo>
                  <a:pt x="9485823" y="414668"/>
                </a:lnTo>
                <a:lnTo>
                  <a:pt x="9480968" y="413579"/>
                </a:lnTo>
                <a:cubicBezTo>
                  <a:pt x="9474592" y="414507"/>
                  <a:pt x="9454515" y="418898"/>
                  <a:pt x="9447565" y="420237"/>
                </a:cubicBezTo>
                <a:lnTo>
                  <a:pt x="9439267" y="421615"/>
                </a:lnTo>
                <a:lnTo>
                  <a:pt x="9137458" y="411076"/>
                </a:lnTo>
                <a:lnTo>
                  <a:pt x="9111961" y="399407"/>
                </a:lnTo>
                <a:lnTo>
                  <a:pt x="9041336" y="398298"/>
                </a:lnTo>
                <a:lnTo>
                  <a:pt x="8976104" y="394890"/>
                </a:lnTo>
                <a:lnTo>
                  <a:pt x="8908081" y="391374"/>
                </a:lnTo>
                <a:lnTo>
                  <a:pt x="8846325" y="387158"/>
                </a:lnTo>
                <a:lnTo>
                  <a:pt x="8743808" y="388772"/>
                </a:lnTo>
                <a:lnTo>
                  <a:pt x="0" y="76664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9A73AD-03F0-1CA5-C867-0F8EB839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D0D0D"/>
                </a:solidFill>
                <a:latin typeface="Söhne"/>
              </a:rPr>
              <a:t>BOK!</a:t>
            </a: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D2A430-AFD7-276F-2A0F-25010E97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694061" cy="2902365"/>
          </a:xfrm>
        </p:spPr>
        <p:txBody>
          <a:bodyPr>
            <a:normAutofit/>
          </a:bodyPr>
          <a:lstStyle/>
          <a:p>
            <a:r>
              <a:rPr lang="hr-HR" sz="4000" dirty="0"/>
              <a:t>SAY IT IN CROATIAN!</a:t>
            </a:r>
          </a:p>
        </p:txBody>
      </p:sp>
      <p:pic>
        <p:nvPicPr>
          <p:cNvPr id="7" name="Slika 6" descr="Slika na kojoj se prikazuje simbol, logotip, crveno, karmin crvena&#10;&#10;Opis je automatski generiran">
            <a:extLst>
              <a:ext uri="{FF2B5EF4-FFF2-40B4-BE49-F238E27FC236}">
                <a16:creationId xmlns:a16="http://schemas.microsoft.com/office/drawing/2014/main" id="{9672BC52-4B0D-488D-4374-E2973AA3D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82080" y="1367956"/>
            <a:ext cx="4438186" cy="221909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A8DEC02-7B01-8CA3-F0A6-6D1CD8DF7F90}"/>
              </a:ext>
            </a:extLst>
          </p:cNvPr>
          <p:cNvSpPr txBox="1"/>
          <p:nvPr/>
        </p:nvSpPr>
        <p:spPr>
          <a:xfrm>
            <a:off x="6482080" y="3594174"/>
            <a:ext cx="4438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5" tooltip="https://pl.wikipedia.org/wiki/Flaga_Chorwacji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6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424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reetscape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8E2E7"/>
      </a:lt2>
      <a:accent1>
        <a:srgbClr val="21BA42"/>
      </a:accent1>
      <a:accent2>
        <a:srgbClr val="36B914"/>
      </a:accent2>
      <a:accent3>
        <a:srgbClr val="7AB11F"/>
      </a:accent3>
      <a:accent4>
        <a:srgbClr val="AAA412"/>
      </a:accent4>
      <a:accent5>
        <a:srgbClr val="E58D24"/>
      </a:accent5>
      <a:accent6>
        <a:srgbClr val="D53017"/>
      </a:accent6>
      <a:hlink>
        <a:srgbClr val="9C7E34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367</Words>
  <Application>Microsoft Office PowerPoint</Application>
  <PresentationFormat>Široki zaslon</PresentationFormat>
  <Paragraphs>91</Paragraphs>
  <Slides>27</Slides>
  <Notes>0</Notes>
  <HiddenSlides>0</HiddenSlides>
  <MMClips>16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4" baseType="lpstr">
      <vt:lpstr>Arial</vt:lpstr>
      <vt:lpstr>Arial</vt:lpstr>
      <vt:lpstr>Calibri</vt:lpstr>
      <vt:lpstr>Consolas</vt:lpstr>
      <vt:lpstr>Franklin Gothic Heavy</vt:lpstr>
      <vt:lpstr>Söhne</vt:lpstr>
      <vt:lpstr>StreetscapeVTI</vt:lpstr>
      <vt:lpstr>MULTILINGUAL WORKSHOP</vt:lpstr>
      <vt:lpstr>WHAT WILL YOU LEARN TODAY?</vt:lpstr>
      <vt:lpstr>https://www.youtube.com/watch?v=-_xUIDRxdmc&amp;t=1s&amp;ab_channel=CopyCatChannel</vt:lpstr>
      <vt:lpstr> ¡Dilo en español!</vt:lpstr>
      <vt:lpstr>PowerPoint prezentacija</vt:lpstr>
      <vt:lpstr>PowerPoint prezentacija</vt:lpstr>
      <vt:lpstr>PowerPoint prezentacija</vt:lpstr>
      <vt:lpstr>PowerPoint prezentacija</vt:lpstr>
      <vt:lpstr>SAY IT IN CROATIAN!</vt:lpstr>
      <vt:lpstr>PowerPoint prezentacija</vt:lpstr>
      <vt:lpstr>PowerPoint prezentacija</vt:lpstr>
      <vt:lpstr>PowerPoint prezentacija</vt:lpstr>
      <vt:lpstr>PowerPoint prezentacija</vt:lpstr>
      <vt:lpstr>SAGE ES AUF DEUTSCH !</vt:lpstr>
      <vt:lpstr>PowerPoint prezentacija</vt:lpstr>
      <vt:lpstr>PowerPoint prezentacija</vt:lpstr>
      <vt:lpstr>PowerPoint prezentacija</vt:lpstr>
      <vt:lpstr>PowerPoint prezentacija</vt:lpstr>
      <vt:lpstr>DIS-LE EN FRANÇAIS !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WORDWALL QUIZ</vt:lpstr>
      <vt:lpstr>NOW I CAN…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IT IN ENGLISH!</dc:title>
  <dc:creator>Branka Marcelić Panjak</dc:creator>
  <cp:lastModifiedBy>Branka Marcelić Panjak</cp:lastModifiedBy>
  <cp:revision>6</cp:revision>
  <dcterms:created xsi:type="dcterms:W3CDTF">2024-02-22T10:09:32Z</dcterms:created>
  <dcterms:modified xsi:type="dcterms:W3CDTF">2024-03-09T19:47:12Z</dcterms:modified>
</cp:coreProperties>
</file>