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1" r:id="rId11"/>
    <p:sldId id="264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9428A-2F4F-4A83-861C-E145166F0777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6A57-7DA0-4006-9218-B11AB74DB0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31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6A57-7DA0-4006-9218-B11AB74DB0A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04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8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57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14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84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97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424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64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78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696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66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2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55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2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9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9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103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48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B64982-7E39-4400-88D5-A8418E574BB2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A5934A-3DFA-4521-BBE9-7CE8C2BC5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227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ospic.hr/direktorij/muzej-like-gospic/" TargetMode="External"/><Relationship Id="rId3" Type="http://schemas.openxmlformats.org/officeDocument/2006/relationships/hyperlink" Target="https://map.hak.hr/?lang=hr&amp;s=mireo;roadmap;mid;I;6;12;0;;1&amp;cats=14010;14010&amp;z=9&amp;c=43.914601457474156,15.857439637184143&amp;poi=G1205607&amp;r=44.11113938846992,15.266724675893784;43.52253901538465,16.463153511285782" TargetMode="External"/><Relationship Id="rId7" Type="http://schemas.openxmlformats.org/officeDocument/2006/relationships/hyperlink" Target="https://www.jutarnji.hr/domidizajn/inspiracije/predstavljamo-brend-majica-papirfly-krunoslava-klarica/6794304/" TargetMode="External"/><Relationship Id="rId2" Type="http://schemas.openxmlformats.org/officeDocument/2006/relationships/hyperlink" Target="https://visitsplit.com/hr/448/dioklecijanova-palac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.hak.hr/?lang=hr&amp;s=mireo;roadmap;mid;I;6;12;0;;1&amp;cats=14010;14010&amp;z=10&amp;c=43.958866053150764,15.595768690109253&amp;poi=G1205607&amp;r=44.11731607524905,15.228413343429565;43.79999235432559,15.96312403678894" TargetMode="External"/><Relationship Id="rId5" Type="http://schemas.openxmlformats.org/officeDocument/2006/relationships/hyperlink" Target="https://www.adiva.hr/lifestyle/odmor-i-putovanja/np-krka-prirodna-ljepota-koja-ce-vam-oduzeti-dah/" TargetMode="External"/><Relationship Id="rId4" Type="http://schemas.openxmlformats.org/officeDocument/2006/relationships/hyperlink" Target="https://magazin.hrt.hr/438597/dioklecijanova-palaca-od-bijele-cokolade" TargetMode="External"/><Relationship Id="rId9" Type="http://schemas.openxmlformats.org/officeDocument/2006/relationships/hyperlink" Target="https://map.hak.hr/?lang=hr&amp;s=mireo;roadmap;mid;I;6;12;0;;1&amp;cats=14010;14010&amp;z=9&amp;c=44.4483129338979,15.373075604438782&amp;poi=G1205607&amp;r=44.554677786259504,15.430914759635925;44.12133851801811,15.23283898830413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iva.hr/lifestyle/odmor-i-putovanja/risnjak-planina-puna-prica/" TargetMode="External"/><Relationship Id="rId2" Type="http://schemas.openxmlformats.org/officeDocument/2006/relationships/hyperlink" Target="https://www.posjetiliku.com/2020/01/22/noc-muzeja-2020-posjeti-liku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np-risnjak.hr/" TargetMode="External"/><Relationship Id="rId4" Type="http://schemas.openxmlformats.org/officeDocument/2006/relationships/hyperlink" Target="https://map.hak.hr/?lang=hr&amp;s=mireo;roadmap;mid;I;6;12;0;;1&amp;cats=14010;14010&amp;z=8&amp;c=44.77476764542279,14.974939227104187&amp;poi=G1205607&amp;r=45.41556347698057,14.711953997612;44.12678156962167,15.237924456596375#add-to-rout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31065" y="708339"/>
            <a:ext cx="9300178" cy="139091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DIOKLECIJANOVA PALAČA I NACIONALNI PARK KRKA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5155" y="3721994"/>
            <a:ext cx="5988675" cy="2485623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MUZEJ LIKE GOSPIĆ I </a:t>
            </a:r>
          </a:p>
          <a:p>
            <a:r>
              <a:rPr lang="hr-H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NACIONALNI PARK RISNJAK</a:t>
            </a:r>
            <a:endParaRPr lang="hr-H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183" y="0"/>
            <a:ext cx="8001000" cy="862885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IZVORI: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3183" y="862886"/>
            <a:ext cx="11732654" cy="599511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1:  </a:t>
            </a:r>
            <a:r>
              <a:rPr lang="hr-HR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hr-HR" dirty="0" smtClean="0">
                <a:solidFill>
                  <a:schemeClr val="tx1"/>
                </a:solidFill>
                <a:hlinkClick r:id="rId2"/>
              </a:rPr>
              <a:t>visitsplit.com/hr/448/dioklecijanova-palaca</a:t>
            </a:r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SLIKA2:</a:t>
            </a:r>
            <a:r>
              <a:rPr lang="hr-HR" sz="1800" dirty="0" smtClean="0">
                <a:hlinkClick r:id="rId3"/>
              </a:rPr>
              <a:t>https://map.hak.hr/?lang=hr&amp;s=mireo;roadmap;mid;I;6;12;0;;</a:t>
            </a:r>
            <a:r>
              <a:rPr lang="hr-HR" sz="2000" dirty="0" smtClean="0">
                <a:hlinkClick r:id="rId3"/>
              </a:rPr>
              <a:t>1&amp;cats=14010;14010&amp;z=9&amp;c=43.914601457474156,15.857439637184143&amp;poi=G1205607&amp;r=44.11113938846992,15.266724675893784;43.52253901538465,16.463153511285782</a:t>
            </a:r>
            <a:endParaRPr lang="hr-HR" sz="2000" dirty="0" smtClean="0"/>
          </a:p>
          <a:p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3:</a:t>
            </a:r>
            <a:r>
              <a:rPr lang="hr-HR" sz="2000" dirty="0">
                <a:hlinkClick r:id="rId4"/>
              </a:rPr>
              <a:t>https://</a:t>
            </a:r>
            <a:r>
              <a:rPr lang="hr-HR" sz="2000" dirty="0" smtClean="0">
                <a:hlinkClick r:id="rId4"/>
              </a:rPr>
              <a:t>magazin.hrt.hr/438597/</a:t>
            </a:r>
            <a:r>
              <a:rPr lang="hr-HR" sz="2000" dirty="0" err="1" smtClean="0">
                <a:hlinkClick r:id="rId4"/>
              </a:rPr>
              <a:t>dioklecijanova</a:t>
            </a:r>
            <a:r>
              <a:rPr lang="hr-HR" sz="2000" dirty="0" smtClean="0">
                <a:hlinkClick r:id="rId4"/>
              </a:rPr>
              <a:t>-palaca-od-bijele-</a:t>
            </a:r>
            <a:r>
              <a:rPr lang="hr-HR" sz="2000" dirty="0" err="1" smtClean="0">
                <a:hlinkClick r:id="rId4"/>
              </a:rPr>
              <a:t>cokolade</a:t>
            </a:r>
            <a:endParaRPr lang="hr-HR" sz="2000" dirty="0" smtClean="0"/>
          </a:p>
          <a:p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4</a:t>
            </a:r>
            <a:r>
              <a:rPr lang="hr-HR" sz="2000" dirty="0" smtClean="0">
                <a:solidFill>
                  <a:schemeClr val="tx1"/>
                </a:solidFill>
              </a:rPr>
              <a:t>:</a:t>
            </a:r>
            <a:r>
              <a:rPr lang="hr-HR" sz="2000" dirty="0">
                <a:hlinkClick r:id="rId5"/>
              </a:rPr>
              <a:t>https://www.adiva.hr/lifestyle/odmor-i-putovanja/np-krka-prirodna-ljepota-koja-ce-vam-oduzeti-dah</a:t>
            </a:r>
            <a:r>
              <a:rPr lang="hr-HR" sz="2000" dirty="0" smtClean="0">
                <a:hlinkClick r:id="rId5"/>
              </a:rPr>
              <a:t>/</a:t>
            </a:r>
            <a:endParaRPr lang="hr-HR" sz="2000" dirty="0" smtClean="0"/>
          </a:p>
          <a:p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SLIKA5</a:t>
            </a:r>
            <a:r>
              <a:rPr lang="hr-HR" sz="2000" dirty="0" smtClean="0">
                <a:solidFill>
                  <a:schemeClr val="tx1"/>
                </a:solidFill>
              </a:rPr>
              <a:t>:</a:t>
            </a:r>
            <a:r>
              <a:rPr lang="hr-HR" sz="2000" dirty="0" smtClean="0">
                <a:hlinkClick r:id="rId6"/>
              </a:rPr>
              <a:t>https</a:t>
            </a:r>
            <a:r>
              <a:rPr lang="hr-HR" sz="2000" dirty="0">
                <a:hlinkClick r:id="rId6"/>
              </a:rPr>
              <a:t>://map.hak.hr/?</a:t>
            </a:r>
            <a:r>
              <a:rPr lang="hr-HR" sz="2000" dirty="0" err="1">
                <a:hlinkClick r:id="rId6"/>
              </a:rPr>
              <a:t>lang</a:t>
            </a:r>
            <a:r>
              <a:rPr lang="hr-HR" sz="2000" dirty="0">
                <a:hlinkClick r:id="rId6"/>
              </a:rPr>
              <a:t>=</a:t>
            </a:r>
            <a:r>
              <a:rPr lang="hr-HR" sz="2000" dirty="0" err="1">
                <a:hlinkClick r:id="rId6"/>
              </a:rPr>
              <a:t>hr&amp;s</a:t>
            </a:r>
            <a:r>
              <a:rPr lang="hr-HR" sz="2000" dirty="0">
                <a:hlinkClick r:id="rId6"/>
              </a:rPr>
              <a:t>=mireo;roadmap;mid;I;6;12;0;;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1&amp;cats=14010;14010&amp;z=10&amp;c=43.958866053150764,15.595768690109253&amp;poi=G1205607&amp;r=44.11731607524905,15.228413343429565;43.79999235432559,15.96312403678894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#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SLIKA6:</a:t>
            </a:r>
            <a:r>
              <a:rPr lang="hr-HR" sz="1800" dirty="0">
                <a:hlinkClick r:id="rId7"/>
              </a:rPr>
              <a:t>https://www.jutarnji.hr/domidizajn/inspiracije/predstavljamo-brend-majica-papirfly-krunoslava-klarica/6794304</a:t>
            </a:r>
            <a:r>
              <a:rPr lang="hr-HR" sz="1800" dirty="0" smtClean="0">
                <a:hlinkClick r:id="rId7"/>
              </a:rPr>
              <a:t>/</a:t>
            </a:r>
            <a:endParaRPr lang="hr-HR" sz="1800" dirty="0" smtClean="0"/>
          </a:p>
          <a:p>
            <a:r>
              <a:rPr lang="hr-H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7:</a:t>
            </a:r>
            <a:r>
              <a:rPr lang="hr-HR" sz="1800" dirty="0">
                <a:hlinkClick r:id="rId8"/>
              </a:rPr>
              <a:t>http://gospic.hr/direktorij/muzej-</a:t>
            </a:r>
            <a:r>
              <a:rPr lang="hr-HR" sz="1800" dirty="0" err="1">
                <a:hlinkClick r:id="rId8"/>
              </a:rPr>
              <a:t>like</a:t>
            </a:r>
            <a:r>
              <a:rPr lang="hr-HR" sz="1800" dirty="0">
                <a:hlinkClick r:id="rId8"/>
              </a:rPr>
              <a:t>-</a:t>
            </a:r>
            <a:r>
              <a:rPr lang="hr-HR" sz="1800" dirty="0" err="1">
                <a:hlinkClick r:id="rId8"/>
              </a:rPr>
              <a:t>gospic</a:t>
            </a:r>
            <a:r>
              <a:rPr lang="hr-HR" sz="1800" dirty="0" smtClean="0">
                <a:hlinkClick r:id="rId8"/>
              </a:rPr>
              <a:t>/</a:t>
            </a:r>
            <a:endParaRPr lang="hr-HR" sz="1800" dirty="0" smtClean="0"/>
          </a:p>
          <a:p>
            <a:r>
              <a:rPr lang="hr-H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SLIKA8:</a:t>
            </a:r>
            <a:r>
              <a:rPr lang="hr-HR" sz="1800" dirty="0" smtClean="0">
                <a:hlinkClick r:id="rId9"/>
              </a:rPr>
              <a:t>https</a:t>
            </a:r>
            <a:r>
              <a:rPr lang="hr-HR" sz="1800" dirty="0">
                <a:hlinkClick r:id="rId9"/>
              </a:rPr>
              <a:t>://map.hak.hr/?</a:t>
            </a:r>
            <a:r>
              <a:rPr lang="hr-HR" sz="1800" dirty="0" err="1">
                <a:hlinkClick r:id="rId9"/>
              </a:rPr>
              <a:t>lang</a:t>
            </a:r>
            <a:r>
              <a:rPr lang="hr-HR" sz="1800" dirty="0">
                <a:hlinkClick r:id="rId9"/>
              </a:rPr>
              <a:t>=</a:t>
            </a:r>
            <a:r>
              <a:rPr lang="hr-HR" sz="1800" dirty="0" err="1">
                <a:hlinkClick r:id="rId9"/>
              </a:rPr>
              <a:t>hr&amp;s</a:t>
            </a:r>
            <a:r>
              <a:rPr lang="hr-HR" sz="1800" dirty="0">
                <a:hlinkClick r:id="rId9"/>
              </a:rPr>
              <a:t>=mireo;roadmap;mid;I;6;12;0;;1&amp;cats=14010;14010&amp;z=9&amp;c=44.4483129338979,15.373075604438782&amp;poi=G1205607&amp;r=44.554677786259504,15.430914759635925;44.12133851801811,15.232838988304138#</a:t>
            </a:r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99" y="340217"/>
            <a:ext cx="6019800" cy="574183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Izvori: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24298" y="1081825"/>
            <a:ext cx="10603047" cy="5563674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9:</a:t>
            </a:r>
            <a:r>
              <a:rPr lang="hr-HR" dirty="0">
                <a:hlinkClick r:id="rId2"/>
              </a:rPr>
              <a:t>https://www.posjetiliku.com/2020/01/22/noc-muzeja-2020-posjeti-liku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10:</a:t>
            </a:r>
            <a:r>
              <a:rPr lang="hr-HR" dirty="0">
                <a:hlinkClick r:id="rId3"/>
              </a:rPr>
              <a:t>https://www.adiva.hr/lifestyle/odmor-i-putovanja/risnjak-planina-puna-prica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SLIKA11:</a:t>
            </a: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://map.hak.hr/?</a:t>
            </a:r>
            <a:r>
              <a:rPr lang="hr-HR" dirty="0" err="1">
                <a:hlinkClick r:id="rId4"/>
              </a:rPr>
              <a:t>lang</a:t>
            </a:r>
            <a:r>
              <a:rPr lang="hr-HR" dirty="0">
                <a:hlinkClick r:id="rId4"/>
              </a:rPr>
              <a:t>=</a:t>
            </a:r>
            <a:r>
              <a:rPr lang="hr-HR" dirty="0" err="1">
                <a:hlinkClick r:id="rId4"/>
              </a:rPr>
              <a:t>hr&amp;s</a:t>
            </a:r>
            <a:r>
              <a:rPr lang="hr-HR" dirty="0">
                <a:hlinkClick r:id="rId4"/>
              </a:rPr>
              <a:t>=mireo;roadmap;mid;I;6;12;0;;</a:t>
            </a:r>
            <a:r>
              <a:rPr lang="hr-HR" dirty="0" smtClean="0">
                <a:hlinkClick r:id="rId4"/>
              </a:rPr>
              <a:t>1&amp;cats=14010;14010&amp;z=8&amp;c=44.77476764542279,14.974939227104187&amp;poi=G1205607&amp;r=45.41556347698057,14.711953997612;44.12678156962167,15.237924456596375#add-to-route</a:t>
            </a:r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12:</a:t>
            </a:r>
            <a:r>
              <a:rPr lang="hr-HR" dirty="0">
                <a:hlinkClick r:id="rId5"/>
              </a:rPr>
              <a:t>http://np-risnjak.hr/</a:t>
            </a: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6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NAPRAVIO:ANTE ČAKARUN,8.D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87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1117" y="606380"/>
            <a:ext cx="7241660" cy="591355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DIOKLECIJANOVA  PALAČA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7747257" y="1841678"/>
            <a:ext cx="3606109" cy="4409939"/>
          </a:xfrm>
        </p:spPr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82111" y="2066041"/>
            <a:ext cx="6665663" cy="399990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Dioklecijanova palača smještena je u Splitu </a:t>
            </a: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odnosno </a:t>
            </a: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Splitsko-dalmatinskoj županiji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 ju je izgraditi rimski car Dioklecijan koji je u njoj i boravio nakon povlačenja s prijestolja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UNESCO-v popis je uvrštena 1979.godine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18" y="2838464"/>
            <a:ext cx="3644721" cy="225430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890518" y="5441362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Slika 1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8139025" y="2259040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DIOKLECIJANOVA PALAČA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24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60610" y="1100607"/>
            <a:ext cx="6800044" cy="21062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Udaljenost od Zadra do Splita je otprilike 140 km i put traje malo manje od dva sata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suvenir bih uzeo Dioklecijanovu palaču od bijele čokolade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Rezervirano mjesto slike 1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834" r="29834"/>
          <a:stretch>
            <a:fillRect/>
          </a:stretch>
        </p:blipFill>
        <p:spPr>
          <a:xfrm>
            <a:off x="7918450" y="2420691"/>
            <a:ext cx="3279775" cy="3864199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7798202" y="2012722"/>
            <a:ext cx="358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UDALJENOST DO LOKALITETA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7918450" y="6284890"/>
            <a:ext cx="143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</a:t>
            </a:r>
            <a:endParaRPr lang="hr-HR" dirty="0"/>
          </a:p>
        </p:txBody>
      </p:sp>
      <p:pic>
        <p:nvPicPr>
          <p:cNvPr id="2060" name="Picture 12" descr="HRT: Dioklecijanova palača od bijele čokolade - unikatni suveni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1" y="4159876"/>
            <a:ext cx="3831510" cy="23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niOkvir 18"/>
          <p:cNvSpPr txBox="1"/>
          <p:nvPr/>
        </p:nvSpPr>
        <p:spPr>
          <a:xfrm>
            <a:off x="955552" y="3790544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PALAČA OD ČOKOLADE</a:t>
            </a:r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707611" y="646955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Slika 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06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0964" y="404611"/>
            <a:ext cx="6019800" cy="73326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NACIONALNI PARK KRKA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7956482" y="1893194"/>
            <a:ext cx="3280974" cy="4572000"/>
          </a:xfrm>
        </p:spPr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15155" y="1893194"/>
            <a:ext cx="6854430" cy="404396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Nacionalni park Krka smješten je nedaleko od Šibenika i pripada Šibensko-kninskoj županiji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 je po lijepoj prirodi te velikom broju jezera i slapova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Obuhvaća rijeku Krku koja protječe kroz Prokljansko jezero i utječe u Šibenski zaljev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Nacionalnim parkom je postao 1985. godine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P Krka: Prirodna ljepota koja će vam oduzeti 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29" y="2922955"/>
            <a:ext cx="4161424" cy="28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8178084" y="2553623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NP KRKA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662929" y="5982289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27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8845" y="832357"/>
            <a:ext cx="6021388" cy="204893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Udaljenost od Zadra do NP Krke je otprilike 90 km i put traje jedan sat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suvenir bih uzeo ovu majicu jer mi se jako sviđa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4" r="154"/>
          <a:stretch>
            <a:fillRect/>
          </a:stretch>
        </p:blipFill>
        <p:spPr>
          <a:xfrm>
            <a:off x="7918450" y="1583722"/>
            <a:ext cx="3279775" cy="4572000"/>
          </a:xfrm>
          <a:prstGeom prst="rect">
            <a:avLst/>
          </a:prstGeom>
        </p:spPr>
      </p:pic>
      <p:pic>
        <p:nvPicPr>
          <p:cNvPr id="4098" name="Picture 2" descr="Predstavljamo brend majica Papirfly Krunoslava Klarića - Jutarnji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96" y="3307486"/>
            <a:ext cx="3426273" cy="31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7918450" y="1214390"/>
            <a:ext cx="304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PUT DO NP KRKE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918450" y="6340388"/>
            <a:ext cx="327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5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667032" y="2661155"/>
            <a:ext cx="316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MAJICA KAO USPOMENA NA KRKU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584292" y="6469544"/>
            <a:ext cx="210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04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4450" y="353096"/>
            <a:ext cx="6019800" cy="625699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Muzej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gospić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587547" y="1700012"/>
            <a:ext cx="3280974" cy="4572000"/>
          </a:xfrm>
        </p:spPr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73145" y="1893364"/>
            <a:ext cx="6945448" cy="386747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Muzej Like Gospić osnovan je 1958.godine,a 1970. godine postaje regionalni muzej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Muzej je podijeljen na 6 odjela , neka od njih su: Etnografski odjel ,Galerijski odjel , Numizmatički odjel…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Muzej posjeduje i stručnu biblioteku koja pripada otvorenom tipu i na taj način se ostvaruje određeni kontakt s korisnicima</a:t>
            </a:r>
          </a:p>
        </p:txBody>
      </p:sp>
      <p:pic>
        <p:nvPicPr>
          <p:cNvPr id="1026" name="Picture 2" descr="Muzej Like Gospić | Grad Gospi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10" y="2266683"/>
            <a:ext cx="3907511" cy="29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961010" y="5363676"/>
            <a:ext cx="216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7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961010" y="1897351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MUZEJ LIKE GOSPIĆ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182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834" r="29834"/>
          <a:stretch>
            <a:fillRect/>
          </a:stretch>
        </p:blipFill>
        <p:spPr>
          <a:xfrm>
            <a:off x="8021638" y="1583923"/>
            <a:ext cx="3279775" cy="457200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91812" y="498445"/>
            <a:ext cx="6021388" cy="15225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Udaljenost Zadra od Gospića je 100 km , a put traje malo više od sat vremena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Muzej se nalazi  u Gospiću, odnosno u Ličko-senjskoj županiji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021638" y="6295485"/>
            <a:ext cx="313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8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77" y="3232598"/>
            <a:ext cx="4384988" cy="292332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8021638" y="1075029"/>
            <a:ext cx="304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PUT DO GOSPIĆA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600077" y="6295485"/>
            <a:ext cx="391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9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600077" y="2636384"/>
            <a:ext cx="391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MUZEJ LIKE GOSIĆ IZNUTRA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905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300" y="365975"/>
            <a:ext cx="6019800" cy="690093"/>
          </a:xfrm>
        </p:spPr>
        <p:txBody>
          <a:bodyPr/>
          <a:lstStyle/>
          <a:p>
            <a:r>
              <a:rPr lang="hr-HR" dirty="0" smtClean="0"/>
              <a:t>NACIONALNI PARK RISNJAK 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211" r="25211"/>
          <a:stretch>
            <a:fillRect/>
          </a:stretch>
        </p:blipFill>
        <p:spPr>
          <a:xfrm>
            <a:off x="8110538" y="1619250"/>
            <a:ext cx="3281362" cy="457200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22712" y="1841500"/>
            <a:ext cx="6612184" cy="45719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Nacionalni park Risnjak je smješten u Gorskom Kotaru , u Primorsko-goranskoj županiji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je izrazit primjer visinskog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raščlanjenja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dinarskoga planinskoga sustava u reljefnom, geološkom, hidrološkom i klimatskom pogledu, biljnom pokrovu i životinjskom </a:t>
            </a: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svijetu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 se u blizini Delnica i utemeljen je 1953.godine 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120265" y="1249918"/>
            <a:ext cx="327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NP RISNJAK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120265" y="6367219"/>
            <a:ext cx="327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648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214061" y="1590541"/>
            <a:ext cx="3280974" cy="4572000"/>
          </a:xfrm>
        </p:spPr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8842" y="1178418"/>
            <a:ext cx="6021388" cy="206705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je dug otprilike 260 km i traje malo manje od tri sata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Rijeka Kupa izvire na području Np Risnjak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839" y="2756078"/>
            <a:ext cx="3934094" cy="27006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88" y="3915178"/>
            <a:ext cx="3770011" cy="224736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729533" y="5624958"/>
            <a:ext cx="212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11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7815036" y="2302621"/>
            <a:ext cx="31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PUT DO NP RISNJAK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867435" y="6269727"/>
            <a:ext cx="36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12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806538" y="3492254"/>
            <a:ext cx="357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NP RISNJAK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473212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8" ma:contentTypeDescription="Stvaranje novog dokumenta." ma:contentTypeScope="" ma:versionID="d5708e726e7d1c8f72f8183a50a41e2a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3415377bd1b0cfb95d52acc28d9ccc56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5CFFED-A547-4F5E-8A4E-E50E9BF2CBE1}"/>
</file>

<file path=customXml/itemProps2.xml><?xml version="1.0" encoding="utf-8"?>
<ds:datastoreItem xmlns:ds="http://schemas.openxmlformats.org/officeDocument/2006/customXml" ds:itemID="{4877D338-6CF4-43C9-B2E3-9E392AA9DD3B}"/>
</file>

<file path=customXml/itemProps3.xml><?xml version="1.0" encoding="utf-8"?>
<ds:datastoreItem xmlns:ds="http://schemas.openxmlformats.org/officeDocument/2006/customXml" ds:itemID="{040317E0-9669-48B7-996D-1BB0F62F121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301</TotalTime>
  <Words>433</Words>
  <Application>Microsoft Office PowerPoint</Application>
  <PresentationFormat>Široki zaslon</PresentationFormat>
  <Paragraphs>74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Isječak</vt:lpstr>
      <vt:lpstr>DIOKLECIJANOVA PALAČA I NACIONALNI PARK KRKA</vt:lpstr>
      <vt:lpstr>DIOKLECIJANOVA  PALAČA</vt:lpstr>
      <vt:lpstr>PowerPointova prezentacija</vt:lpstr>
      <vt:lpstr>NACIONALNI PARK KRKA</vt:lpstr>
      <vt:lpstr>PowerPointova prezentacija</vt:lpstr>
      <vt:lpstr>Muzej like gospić</vt:lpstr>
      <vt:lpstr>PowerPointova prezentacija</vt:lpstr>
      <vt:lpstr>NACIONALNI PARK RISNJAK </vt:lpstr>
      <vt:lpstr>PowerPointova prezentacija</vt:lpstr>
      <vt:lpstr>IZVORI:</vt:lpstr>
      <vt:lpstr>Izvori:</vt:lpstr>
      <vt:lpstr>NAPRAVIO:ANTE ČAKARUN,8.D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DIOKLECIJANOVA PALA</dc:title>
  <dc:creator>CAKARUN</dc:creator>
  <cp:lastModifiedBy>CAKARUN</cp:lastModifiedBy>
  <cp:revision>25</cp:revision>
  <dcterms:created xsi:type="dcterms:W3CDTF">2020-04-30T17:31:44Z</dcterms:created>
  <dcterms:modified xsi:type="dcterms:W3CDTF">2020-05-01T12:01:21Z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