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0" r:id="rId20"/>
    <p:sldId id="272" r:id="rId21"/>
    <p:sldId id="273" r:id="rId22"/>
    <p:sldId id="279" r:id="rId23"/>
    <p:sldId id="280" r:id="rId24"/>
    <p:sldId id="271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2115FC-D5D1-4FFD-BA47-FD0A05B94537}" type="datetimeFigureOut">
              <a:rPr lang="hr-HR" smtClean="0"/>
              <a:t>22.2.2021.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F09AE3-246C-45FE-90EC-A75D534D57E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oris.banic@skole.hr" TargetMode="External"/><Relationship Id="rId2" Type="http://schemas.openxmlformats.org/officeDocument/2006/relationships/hyperlink" Target="http://www.mirnomor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Mirno more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Boris Banić, OŠ Šime </a:t>
            </a:r>
            <a:r>
              <a:rPr lang="hr-HR" dirty="0" err="1"/>
              <a:t>Budinića</a:t>
            </a:r>
            <a:r>
              <a:rPr lang="hr-HR" dirty="0"/>
              <a:t>, Zadar</a:t>
            </a:r>
          </a:p>
        </p:txBody>
      </p:sp>
    </p:spTree>
    <p:extLst>
      <p:ext uri="{BB962C8B-B14F-4D97-AF65-F5344CB8AC3E}">
        <p14:creationId xmlns:p14="http://schemas.microsoft.com/office/powerpoint/2010/main" val="385697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/>
          <a:lstStyle/>
          <a:p>
            <a:pPr lvl="0"/>
            <a:r>
              <a:rPr lang="hr-HR" dirty="0"/>
              <a:t>tjedni najam jedrilice  2500 </a:t>
            </a:r>
            <a:r>
              <a:rPr lang="hr-HR" dirty="0" err="1"/>
              <a:t>eur</a:t>
            </a:r>
            <a:endParaRPr lang="hr-HR" dirty="0"/>
          </a:p>
          <a:p>
            <a:pPr lvl="0"/>
            <a:endParaRPr lang="hr-HR" dirty="0"/>
          </a:p>
          <a:p>
            <a:pPr lvl="0"/>
            <a:r>
              <a:rPr lang="hr-HR" dirty="0"/>
              <a:t>prijevoz do mjesta polaska 10 </a:t>
            </a:r>
            <a:r>
              <a:rPr lang="hr-HR" dirty="0" err="1"/>
              <a:t>eur</a:t>
            </a:r>
            <a:r>
              <a:rPr lang="hr-HR" dirty="0"/>
              <a:t> po osobi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troškovi hrane    10 </a:t>
            </a:r>
            <a:r>
              <a:rPr lang="hr-HR" dirty="0" err="1"/>
              <a:t>eur</a:t>
            </a:r>
            <a:r>
              <a:rPr lang="hr-HR" dirty="0"/>
              <a:t> po osobi na dan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naknade za vez u marini 100 </a:t>
            </a:r>
            <a:r>
              <a:rPr lang="hr-HR" dirty="0" err="1"/>
              <a:t>eur</a:t>
            </a:r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r>
              <a:rPr lang="hr-HR" dirty="0"/>
              <a:t>gorivo za jedrilicu  50 </a:t>
            </a:r>
            <a:r>
              <a:rPr lang="hr-HR" dirty="0" err="1"/>
              <a:t>eur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Troškovnik</a:t>
            </a:r>
          </a:p>
        </p:txBody>
      </p:sp>
    </p:spTree>
    <p:extLst>
      <p:ext uri="{BB962C8B-B14F-4D97-AF65-F5344CB8AC3E}">
        <p14:creationId xmlns:p14="http://schemas.microsoft.com/office/powerpoint/2010/main" val="31873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r>
              <a:rPr lang="hr-HR" dirty="0"/>
              <a:t>rutu i plan kretanja određuje udruga Mirno more</a:t>
            </a:r>
          </a:p>
          <a:p>
            <a:endParaRPr lang="hr-HR" dirty="0"/>
          </a:p>
          <a:p>
            <a:r>
              <a:rPr lang="hr-HR" dirty="0"/>
              <a:t>za svaki dan je isplanirano mjesto sastanka flote, odnosno marina u kojoj se nalazimo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vrijeme polaska i mjesto za eventualno kupanje određuje svaka posada pojedinačno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hr-HR" sz="4600" dirty="0">
                <a:effectLst/>
              </a:rPr>
              <a:t>Ruta i plan puta</a:t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30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dirty="0"/>
              <a:t>subota –  dolazak u marinu, smještaj po brodovima i pregled broda</a:t>
            </a:r>
          </a:p>
          <a:p>
            <a:pPr lvl="0"/>
            <a:r>
              <a:rPr lang="hr-HR" dirty="0"/>
              <a:t>nedjelja- polazak iz matične marine i okupljanje u Rogoznici (marina </a:t>
            </a:r>
            <a:r>
              <a:rPr lang="hr-HR" dirty="0" err="1"/>
              <a:t>Frapa</a:t>
            </a:r>
            <a:r>
              <a:rPr lang="hr-HR" dirty="0"/>
              <a:t>)</a:t>
            </a:r>
          </a:p>
          <a:p>
            <a:pPr lvl="0"/>
            <a:r>
              <a:rPr lang="hr-HR" dirty="0"/>
              <a:t>ponedjeljak Marina </a:t>
            </a:r>
            <a:r>
              <a:rPr lang="hr-HR" dirty="0" err="1"/>
              <a:t>Seget</a:t>
            </a:r>
            <a:r>
              <a:rPr lang="hr-HR" dirty="0"/>
              <a:t> donji ili marina Trogir</a:t>
            </a:r>
          </a:p>
          <a:p>
            <a:pPr lvl="0"/>
            <a:r>
              <a:rPr lang="hr-HR" dirty="0"/>
              <a:t>utorak i srijeda Marina Kaštela</a:t>
            </a:r>
          </a:p>
          <a:p>
            <a:pPr lvl="0"/>
            <a:r>
              <a:rPr lang="hr-HR" dirty="0"/>
              <a:t>četvrtak zajedničko jedrenje u formaciji i polazak prema matičnim marinama (Primošten)</a:t>
            </a:r>
          </a:p>
          <a:p>
            <a:pPr lvl="0"/>
            <a:r>
              <a:rPr lang="hr-HR" dirty="0"/>
              <a:t>petak povratak i odjava broda (Šibenik, marina </a:t>
            </a:r>
            <a:r>
              <a:rPr lang="hr-HR" dirty="0" err="1"/>
              <a:t>Mandalina</a:t>
            </a:r>
            <a:r>
              <a:rPr lang="hr-HR" dirty="0"/>
              <a:t>)</a:t>
            </a:r>
          </a:p>
          <a:p>
            <a:pPr lvl="0"/>
            <a:r>
              <a:rPr lang="hr-HR" dirty="0"/>
              <a:t>Subota- povratak kućama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</a:rPr>
              <a:t>Plan puta 2015. god.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00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r>
              <a:rPr lang="hr-HR" dirty="0"/>
              <a:t>jedrenje - učenje i usvajanje jedriličarskih vještina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upoznavanje s čvorovima i načinom vezivanja i upravljanja jedrilicom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kupanje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Dnevni program</a:t>
            </a:r>
            <a:br>
              <a:rPr lang="hr-HR" dirty="0">
                <a:effectLst/>
              </a:rPr>
            </a:br>
            <a:r>
              <a:rPr lang="hr-HR" dirty="0">
                <a:effectLst/>
              </a:rPr>
              <a:t>	Jutro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07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Jedrenje – učenje i usavršavanje jedriličarskih vještina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22999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sz="3600" dirty="0"/>
            </a:br>
            <a:r>
              <a:rPr lang="hr-HR" sz="3600" dirty="0"/>
              <a:t>Upoznavanje s čvorovima i načinom vezivanja i upravljanja jedrilicom</a:t>
            </a:r>
            <a:br>
              <a:rPr lang="hr-HR" dirty="0"/>
            </a:b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8757"/>
            <a:ext cx="4041775" cy="2273498"/>
          </a:xfrm>
        </p:spPr>
      </p:pic>
    </p:spTree>
    <p:extLst>
      <p:ext uri="{BB962C8B-B14F-4D97-AF65-F5344CB8AC3E}">
        <p14:creationId xmlns:p14="http://schemas.microsoft.com/office/powerpoint/2010/main" val="3082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Upoznavanje s čvorovima i načinom vezivanja i upravljanja jedrilicom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40188" cy="2272605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9930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Kupanje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  <p:extLst>
      <p:ext uri="{BB962C8B-B14F-4D97-AF65-F5344CB8AC3E}">
        <p14:creationId xmlns:p14="http://schemas.microsoft.com/office/powerpoint/2010/main" val="13230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Plovidba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5329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r>
              <a:rPr lang="hr-HR" dirty="0" err="1"/>
              <a:t>activity</a:t>
            </a:r>
            <a:r>
              <a:rPr lang="hr-HR" dirty="0"/>
              <a:t> program</a:t>
            </a:r>
          </a:p>
          <a:p>
            <a:endParaRPr lang="hr-HR" dirty="0"/>
          </a:p>
          <a:p>
            <a:r>
              <a:rPr lang="hr-HR" dirty="0"/>
              <a:t>podjela letaka</a:t>
            </a:r>
          </a:p>
          <a:p>
            <a:endParaRPr lang="hr-HR" dirty="0"/>
          </a:p>
          <a:p>
            <a:r>
              <a:rPr lang="hr-HR" dirty="0" err="1"/>
              <a:t>info</a:t>
            </a:r>
            <a:r>
              <a:rPr lang="hr-HR" dirty="0"/>
              <a:t> pult</a:t>
            </a:r>
          </a:p>
          <a:p>
            <a:endParaRPr lang="hr-HR" dirty="0"/>
          </a:p>
          <a:p>
            <a:r>
              <a:rPr lang="hr-HR" dirty="0"/>
              <a:t>samostalno uključivanje informiranje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effectLst/>
              </a:rPr>
              <a:t>Poslijepodne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7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r>
              <a:rPr lang="hr-HR" dirty="0"/>
              <a:t>Mirno more je udruga za socijalno - pedagoške mirovne projekte sa svojim članovima volonterima organizacijskog tima, partnerskim organizacijama, nadležnim tijelima i sponzorima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Ovo je najveći jedriličarski projekt za socijalno zapostavljene mlade osobe širom svijeta</a:t>
            </a: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Što je Mirno more ?</a:t>
            </a:r>
          </a:p>
        </p:txBody>
      </p:sp>
    </p:spTree>
    <p:extLst>
      <p:ext uri="{BB962C8B-B14F-4D97-AF65-F5344CB8AC3E}">
        <p14:creationId xmlns:p14="http://schemas.microsoft.com/office/powerpoint/2010/main" val="34552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Traženje predmeta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Skijanje na suhom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3" y="1444625"/>
            <a:ext cx="2956322" cy="3941763"/>
          </a:xfrm>
        </p:spPr>
      </p:pic>
    </p:spTree>
    <p:extLst>
      <p:ext uri="{BB962C8B-B14F-4D97-AF65-F5344CB8AC3E}">
        <p14:creationId xmlns:p14="http://schemas.microsoft.com/office/powerpoint/2010/main" val="10514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Izrada zastave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Tetoviranje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532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Radionica bubnjanja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Sportske aktivnosti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1857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Mladi novinari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Prva pomoć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4661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hr-HR" dirty="0"/>
              <a:t>zabava</a:t>
            </a:r>
          </a:p>
          <a:p>
            <a:endParaRPr lang="hr-HR" dirty="0"/>
          </a:p>
          <a:p>
            <a:r>
              <a:rPr lang="hr-HR" dirty="0"/>
              <a:t>Dj, muzika, ples i druženje</a:t>
            </a:r>
          </a:p>
          <a:p>
            <a:endParaRPr lang="hr-HR" dirty="0"/>
          </a:p>
          <a:p>
            <a:r>
              <a:rPr lang="hr-HR" dirty="0"/>
              <a:t>društvene igre</a:t>
            </a:r>
          </a:p>
          <a:p>
            <a:endParaRPr lang="hr-HR" dirty="0"/>
          </a:p>
          <a:p>
            <a:pPr lvl="0"/>
            <a:r>
              <a:rPr lang="hr-HR" dirty="0"/>
              <a:t>posljednju večer priredba i organizirani nastup posada po želji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Večer</a:t>
            </a:r>
          </a:p>
        </p:txBody>
      </p:sp>
    </p:spTree>
    <p:extLst>
      <p:ext uri="{BB962C8B-B14F-4D97-AF65-F5344CB8AC3E}">
        <p14:creationId xmlns:p14="http://schemas.microsoft.com/office/powerpoint/2010/main" val="27202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Večernji program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2186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Večernji program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3961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POZORNOSTI</a:t>
            </a:r>
          </a:p>
        </p:txBody>
      </p:sp>
    </p:spTree>
    <p:extLst>
      <p:ext uri="{BB962C8B-B14F-4D97-AF65-F5344CB8AC3E}">
        <p14:creationId xmlns:p14="http://schemas.microsoft.com/office/powerpoint/2010/main" val="201464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hr-HR" dirty="0"/>
              <a:t>Sve je krenulo prije 22 godine kada su na ideju i inicijativu gospodina </a:t>
            </a:r>
            <a:r>
              <a:rPr lang="hr-HR" i="1" dirty="0"/>
              <a:t>Christian-a </a:t>
            </a:r>
            <a:r>
              <a:rPr lang="hr-HR" i="1" dirty="0" err="1"/>
              <a:t>Winkler</a:t>
            </a:r>
            <a:r>
              <a:rPr lang="hr-HR" i="1" dirty="0"/>
              <a:t>-a </a:t>
            </a:r>
            <a:r>
              <a:rPr lang="hr-HR" dirty="0"/>
              <a:t>zaplovile 4 posade </a:t>
            </a:r>
            <a:r>
              <a:rPr lang="hr-HR" i="1" dirty="0"/>
              <a:t> </a:t>
            </a:r>
            <a:r>
              <a:rPr lang="hr-HR" dirty="0"/>
              <a:t>s ciljem </a:t>
            </a:r>
          </a:p>
          <a:p>
            <a:pPr marL="109728" indent="0">
              <a:buNone/>
            </a:pPr>
            <a:endParaRPr lang="hr-HR" dirty="0"/>
          </a:p>
          <a:p>
            <a:pPr lvl="0"/>
            <a:r>
              <a:rPr lang="hr-HR" dirty="0"/>
              <a:t>odbacivanja predrasuda</a:t>
            </a:r>
          </a:p>
          <a:p>
            <a:pPr marL="109728" lvl="0" indent="0">
              <a:buNone/>
            </a:pPr>
            <a:endParaRPr lang="hr-HR" dirty="0"/>
          </a:p>
          <a:p>
            <a:pPr lvl="0"/>
            <a:r>
              <a:rPr lang="hr-HR" dirty="0"/>
              <a:t>poticanja prijateljstava koja ne poznaju granice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</a:t>
            </a:r>
          </a:p>
        </p:txBody>
      </p:sp>
    </p:spTree>
    <p:extLst>
      <p:ext uri="{BB962C8B-B14F-4D97-AF65-F5344CB8AC3E}">
        <p14:creationId xmlns:p14="http://schemas.microsoft.com/office/powerpoint/2010/main" val="13792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poticanje prijateljstva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učenje toleranciji</a:t>
            </a:r>
          </a:p>
          <a:p>
            <a:pPr marL="109728" lvl="0" indent="0">
              <a:buNone/>
            </a:pPr>
            <a:endParaRPr lang="hr-HR" dirty="0"/>
          </a:p>
          <a:p>
            <a:pPr lvl="0"/>
            <a:r>
              <a:rPr lang="hr-HR" dirty="0"/>
              <a:t>vježbanje nenasilnog rješavanja sukoba</a:t>
            </a:r>
          </a:p>
          <a:p>
            <a:pPr marL="109728" lvl="0" indent="0">
              <a:buNone/>
            </a:pPr>
            <a:endParaRPr lang="hr-HR" dirty="0"/>
          </a:p>
          <a:p>
            <a:pPr lvl="0"/>
            <a:r>
              <a:rPr lang="hr-HR" dirty="0"/>
              <a:t>sposobnost timskog rada</a:t>
            </a:r>
          </a:p>
          <a:p>
            <a:pPr marL="109728" lvl="0" indent="0">
              <a:buNone/>
            </a:pPr>
            <a:endParaRPr lang="hr-HR" dirty="0"/>
          </a:p>
          <a:p>
            <a:pPr lvl="0"/>
            <a:r>
              <a:rPr lang="hr-HR" dirty="0"/>
              <a:t>socijalna kompetencija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</a:t>
            </a:r>
          </a:p>
        </p:txBody>
      </p:sp>
    </p:spTree>
    <p:extLst>
      <p:ext uri="{BB962C8B-B14F-4D97-AF65-F5344CB8AC3E}">
        <p14:creationId xmlns:p14="http://schemas.microsoft.com/office/powerpoint/2010/main" val="29625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hr-HR" dirty="0"/>
              <a:t>Projekt je načelno namijenjen svima koji se uklapaju u slijedeću ciljnu grupu</a:t>
            </a:r>
          </a:p>
          <a:p>
            <a:pPr marL="109728" indent="0">
              <a:buNone/>
            </a:pPr>
            <a:endParaRPr lang="hr-HR" dirty="0"/>
          </a:p>
          <a:p>
            <a:pPr lvl="0"/>
            <a:r>
              <a:rPr lang="hr-HR" dirty="0"/>
              <a:t>djeca od 7 – 21 godine koja ispunjavaju najmanje jedan od slijedećih kriterija</a:t>
            </a:r>
          </a:p>
          <a:p>
            <a:pPr lvl="0"/>
            <a:r>
              <a:rPr lang="hr-HR" dirty="0"/>
              <a:t>osobe s posebnim potrebama ili poteškoćama u razvoju</a:t>
            </a:r>
          </a:p>
          <a:p>
            <a:pPr lvl="0"/>
            <a:r>
              <a:rPr lang="hr-HR" dirty="0"/>
              <a:t>osobe koje su zbrinute u posebnim ustanovama ili osobe o kojima ove ustanove brinu</a:t>
            </a:r>
          </a:p>
          <a:p>
            <a:pPr lvl="0"/>
            <a:r>
              <a:rPr lang="hr-HR" dirty="0"/>
              <a:t>osobe iz socijalno ili ekonomski zapostavljenih sredina</a:t>
            </a:r>
          </a:p>
          <a:p>
            <a:pPr lvl="0"/>
            <a:r>
              <a:rPr lang="hr-HR" dirty="0"/>
              <a:t>mlade osobe koje su doživjele neki oblik diskriminacije, što zbog osobne biografije, povijesti zemlje porijekla i sl.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Kome je namijenjena flota mira 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94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pPr lvl="0"/>
            <a:r>
              <a:rPr lang="hr-HR" dirty="0"/>
              <a:t>voditelji</a:t>
            </a:r>
          </a:p>
          <a:p>
            <a:pPr lvl="0"/>
            <a:r>
              <a:rPr lang="hr-HR" dirty="0"/>
              <a:t>socijalni radnici i pedagozi, osobe s profesionalnim pedagoškim iskustvom</a:t>
            </a:r>
          </a:p>
          <a:p>
            <a:pPr lvl="0"/>
            <a:r>
              <a:rPr lang="hr-HR" dirty="0"/>
              <a:t>skiperi i </a:t>
            </a:r>
            <a:r>
              <a:rPr lang="hr-HR" dirty="0" err="1"/>
              <a:t>skiperice</a:t>
            </a:r>
            <a:endParaRPr lang="hr-HR" dirty="0"/>
          </a:p>
          <a:p>
            <a:pPr lvl="0"/>
            <a:r>
              <a:rPr lang="hr-HR" dirty="0"/>
              <a:t>tim za sigurnost sa spasiocima, roniocima, medicinskim osobljem za pružanje prve pomoći</a:t>
            </a:r>
          </a:p>
          <a:p>
            <a:pPr lvl="0"/>
            <a:r>
              <a:rPr lang="hr-HR" dirty="0"/>
              <a:t>volonteri flote mira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effectLst/>
              </a:rPr>
              <a:t>Tko brine o sudionicima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1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98371"/>
          </a:xfrm>
        </p:spPr>
        <p:txBody>
          <a:bodyPr/>
          <a:lstStyle/>
          <a:p>
            <a:pPr lvl="0"/>
            <a:r>
              <a:rPr lang="hr-HR" dirty="0"/>
              <a:t>na jesen, sredinom mjeseca rujna</a:t>
            </a:r>
          </a:p>
          <a:p>
            <a:pPr marL="109728" lvl="0" indent="0">
              <a:buNone/>
            </a:pPr>
            <a:endParaRPr lang="hr-HR" dirty="0"/>
          </a:p>
          <a:p>
            <a:pPr lvl="0"/>
            <a:r>
              <a:rPr lang="hr-HR" dirty="0"/>
              <a:t>u trajanju od 7 dana (subota – subota)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Gdje i kada jedri flota mira Mirno more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00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98371"/>
          </a:xfrm>
        </p:spPr>
        <p:txBody>
          <a:bodyPr/>
          <a:lstStyle/>
          <a:p>
            <a:r>
              <a:rPr lang="hr-HR" u="sng" dirty="0">
                <a:hlinkClick r:id="rId2"/>
              </a:rPr>
              <a:t>www.mirnomore.org</a:t>
            </a:r>
            <a:r>
              <a:rPr lang="hr-HR" dirty="0"/>
              <a:t> 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u="sng" dirty="0" err="1">
                <a:hlinkClick r:id="rId3"/>
              </a:rPr>
              <a:t>boris.banic</a:t>
            </a:r>
            <a:r>
              <a:rPr lang="hr-HR" u="sng" dirty="0">
                <a:hlinkClick r:id="rId3"/>
              </a:rPr>
              <a:t>@</a:t>
            </a:r>
            <a:r>
              <a:rPr lang="hr-HR" u="sng" dirty="0" err="1">
                <a:hlinkClick r:id="rId3"/>
              </a:rPr>
              <a:t>skole.hr</a:t>
            </a: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Postupak prijave i uvjeti sudjelovanja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12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r>
              <a:rPr lang="hr-HR" dirty="0"/>
              <a:t>određeni dio brodova financira sama udruga Mirno more</a:t>
            </a:r>
          </a:p>
          <a:p>
            <a:endParaRPr lang="hr-HR" dirty="0"/>
          </a:p>
          <a:p>
            <a:r>
              <a:rPr lang="hr-HR" dirty="0"/>
              <a:t>ostale posade same pronalaze sponzorstva i snalaze se svatko na svoj način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Financiranje projekta</a:t>
            </a:r>
          </a:p>
        </p:txBody>
      </p:sp>
    </p:spTree>
    <p:extLst>
      <p:ext uri="{BB962C8B-B14F-4D97-AF65-F5344CB8AC3E}">
        <p14:creationId xmlns:p14="http://schemas.microsoft.com/office/powerpoint/2010/main" val="25319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645</TotalTime>
  <Words>524</Words>
  <Application>Microsoft Office PowerPoint</Application>
  <PresentationFormat>Prikaz na zaslonu (4:3)</PresentationFormat>
  <Paragraphs>115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Lucida Sans Unicode</vt:lpstr>
      <vt:lpstr>Verdana</vt:lpstr>
      <vt:lpstr>Wingdings 2</vt:lpstr>
      <vt:lpstr>Wingdings 3</vt:lpstr>
      <vt:lpstr>Gomilanje</vt:lpstr>
      <vt:lpstr>Mirno more</vt:lpstr>
      <vt:lpstr>Što je Mirno more ?</vt:lpstr>
      <vt:lpstr>Povijest</vt:lpstr>
      <vt:lpstr>Ciljevi</vt:lpstr>
      <vt:lpstr>Kome je namijenjena flota mira ?</vt:lpstr>
      <vt:lpstr>Tko brine o sudionicima</vt:lpstr>
      <vt:lpstr>Gdje i kada jedri flota mira Mirno more</vt:lpstr>
      <vt:lpstr>Postupak prijave i uvjeti sudjelovanja</vt:lpstr>
      <vt:lpstr>Financiranje projekta</vt:lpstr>
      <vt:lpstr>Troškovnik</vt:lpstr>
      <vt:lpstr>Ruta i plan puta </vt:lpstr>
      <vt:lpstr>Plan puta 2015. god.</vt:lpstr>
      <vt:lpstr>Dnevni program  Jutro</vt:lpstr>
      <vt:lpstr>Jedrenje – učenje i usavršavanje jedriličarskih vještina</vt:lpstr>
      <vt:lpstr> Upoznavanje s čvorovima i načinom vezivanja i upravljanja jedrilicom </vt:lpstr>
      <vt:lpstr>Upoznavanje s čvorovima i načinom vezivanja i upravljanja jedrilicom</vt:lpstr>
      <vt:lpstr>Kupanje</vt:lpstr>
      <vt:lpstr>Plovidba</vt:lpstr>
      <vt:lpstr>Poslijepodne</vt:lpstr>
      <vt:lpstr>Aktivnosti</vt:lpstr>
      <vt:lpstr>Aktivnosti</vt:lpstr>
      <vt:lpstr>Aktivnosti</vt:lpstr>
      <vt:lpstr>Aktivnosti</vt:lpstr>
      <vt:lpstr>Večer</vt:lpstr>
      <vt:lpstr>Večernji program</vt:lpstr>
      <vt:lpstr>Večernji program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Boris Banić</cp:lastModifiedBy>
  <cp:revision>38</cp:revision>
  <dcterms:created xsi:type="dcterms:W3CDTF">2016-08-24T17:01:47Z</dcterms:created>
  <dcterms:modified xsi:type="dcterms:W3CDTF">2021-02-22T17:50:59Z</dcterms:modified>
</cp:coreProperties>
</file>