
<file path=[Content_Types].xml><?xml version="1.0" encoding="utf-8"?>
<Types xmlns="http://schemas.openxmlformats.org/package/2006/content-types">
  <Default Extension="crdownload" ContentType="image/jpeg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5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7" r:id="rId11"/>
    <p:sldId id="266" r:id="rId12"/>
    <p:sldId id="270" r:id="rId13"/>
    <p:sldId id="269" r:id="rId14"/>
    <p:sldId id="271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9F0CE-686A-4476-82D0-40376F40294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7B0BE6-64C8-4554-A3A7-1AAC25F599A6}">
      <dgm:prSet/>
      <dgm:spPr/>
      <dgm:t>
        <a:bodyPr/>
        <a:lstStyle/>
        <a:p>
          <a:r>
            <a:rPr lang="hr-HR"/>
            <a:t>Antropometrijske karakteristike</a:t>
          </a:r>
          <a:endParaRPr lang="en-US"/>
        </a:p>
      </dgm:t>
    </dgm:pt>
    <dgm:pt modelId="{4BD92328-A12D-4DBB-BE04-144A20649A2F}" type="parTrans" cxnId="{0E5BF860-DA0E-44DF-896E-AFAA82C54018}">
      <dgm:prSet/>
      <dgm:spPr/>
      <dgm:t>
        <a:bodyPr/>
        <a:lstStyle/>
        <a:p>
          <a:endParaRPr lang="en-US"/>
        </a:p>
      </dgm:t>
    </dgm:pt>
    <dgm:pt modelId="{391E4AFC-08E2-405A-B6CF-46BAEBC5BA25}" type="sibTrans" cxnId="{0E5BF860-DA0E-44DF-896E-AFAA82C54018}">
      <dgm:prSet/>
      <dgm:spPr/>
      <dgm:t>
        <a:bodyPr/>
        <a:lstStyle/>
        <a:p>
          <a:endParaRPr lang="en-US"/>
        </a:p>
      </dgm:t>
    </dgm:pt>
    <dgm:pt modelId="{E185CC24-FDF3-4600-AEB2-87612D5D1DF9}">
      <dgm:prSet/>
      <dgm:spPr/>
      <dgm:t>
        <a:bodyPr/>
        <a:lstStyle/>
        <a:p>
          <a:r>
            <a:rPr lang="hr-HR"/>
            <a:t>Motoričke sposobnosti</a:t>
          </a:r>
          <a:endParaRPr lang="en-US"/>
        </a:p>
      </dgm:t>
    </dgm:pt>
    <dgm:pt modelId="{EB1744F0-A8B9-4986-BBBB-C07C4B63B860}" type="parTrans" cxnId="{29A908B6-F835-4BA2-B9B3-F7D770A098B9}">
      <dgm:prSet/>
      <dgm:spPr/>
      <dgm:t>
        <a:bodyPr/>
        <a:lstStyle/>
        <a:p>
          <a:endParaRPr lang="en-US"/>
        </a:p>
      </dgm:t>
    </dgm:pt>
    <dgm:pt modelId="{B8534065-1EF6-4AFE-8889-E39F7E0FE760}" type="sibTrans" cxnId="{29A908B6-F835-4BA2-B9B3-F7D770A098B9}">
      <dgm:prSet/>
      <dgm:spPr/>
      <dgm:t>
        <a:bodyPr/>
        <a:lstStyle/>
        <a:p>
          <a:endParaRPr lang="en-US"/>
        </a:p>
      </dgm:t>
    </dgm:pt>
    <dgm:pt modelId="{01673613-86E0-445C-B9E2-27E35576A8EB}">
      <dgm:prSet/>
      <dgm:spPr/>
      <dgm:t>
        <a:bodyPr/>
        <a:lstStyle/>
        <a:p>
          <a:r>
            <a:rPr lang="hr-HR"/>
            <a:t>Funkcionalne sposobnosti</a:t>
          </a:r>
          <a:endParaRPr lang="en-US"/>
        </a:p>
      </dgm:t>
    </dgm:pt>
    <dgm:pt modelId="{21514915-8351-4B31-B6C6-8DAD55DE0F1F}" type="parTrans" cxnId="{FD036DB9-E6B6-4B81-A2A7-59923AB1813D}">
      <dgm:prSet/>
      <dgm:spPr/>
      <dgm:t>
        <a:bodyPr/>
        <a:lstStyle/>
        <a:p>
          <a:endParaRPr lang="en-US"/>
        </a:p>
      </dgm:t>
    </dgm:pt>
    <dgm:pt modelId="{678F2DF9-9B8B-479E-B93A-A4B31CE8AAC9}" type="sibTrans" cxnId="{FD036DB9-E6B6-4B81-A2A7-59923AB1813D}">
      <dgm:prSet/>
      <dgm:spPr/>
      <dgm:t>
        <a:bodyPr/>
        <a:lstStyle/>
        <a:p>
          <a:endParaRPr lang="en-US"/>
        </a:p>
      </dgm:t>
    </dgm:pt>
    <dgm:pt modelId="{4F0E973C-FBC3-41CA-8167-2BCD5B1DBB6D}" type="pres">
      <dgm:prSet presAssocID="{78B9F0CE-686A-4476-82D0-40376F402940}" presName="outerComposite" presStyleCnt="0">
        <dgm:presLayoutVars>
          <dgm:chMax val="5"/>
          <dgm:dir/>
          <dgm:resizeHandles val="exact"/>
        </dgm:presLayoutVars>
      </dgm:prSet>
      <dgm:spPr/>
    </dgm:pt>
    <dgm:pt modelId="{B69C0394-FCE8-416E-B009-AAD583435EE6}" type="pres">
      <dgm:prSet presAssocID="{78B9F0CE-686A-4476-82D0-40376F402940}" presName="dummyMaxCanvas" presStyleCnt="0">
        <dgm:presLayoutVars/>
      </dgm:prSet>
      <dgm:spPr/>
    </dgm:pt>
    <dgm:pt modelId="{A77387F0-F246-493D-8647-3A353D130A0D}" type="pres">
      <dgm:prSet presAssocID="{78B9F0CE-686A-4476-82D0-40376F402940}" presName="ThreeNodes_1" presStyleLbl="node1" presStyleIdx="0" presStyleCnt="3">
        <dgm:presLayoutVars>
          <dgm:bulletEnabled val="1"/>
        </dgm:presLayoutVars>
      </dgm:prSet>
      <dgm:spPr/>
    </dgm:pt>
    <dgm:pt modelId="{65C3ACE2-3DED-4169-9FAD-0B02D2C806B1}" type="pres">
      <dgm:prSet presAssocID="{78B9F0CE-686A-4476-82D0-40376F402940}" presName="ThreeNodes_2" presStyleLbl="node1" presStyleIdx="1" presStyleCnt="3">
        <dgm:presLayoutVars>
          <dgm:bulletEnabled val="1"/>
        </dgm:presLayoutVars>
      </dgm:prSet>
      <dgm:spPr/>
    </dgm:pt>
    <dgm:pt modelId="{D2E06B37-0CA5-44F8-A171-0EF6E69D281B}" type="pres">
      <dgm:prSet presAssocID="{78B9F0CE-686A-4476-82D0-40376F402940}" presName="ThreeNodes_3" presStyleLbl="node1" presStyleIdx="2" presStyleCnt="3">
        <dgm:presLayoutVars>
          <dgm:bulletEnabled val="1"/>
        </dgm:presLayoutVars>
      </dgm:prSet>
      <dgm:spPr/>
    </dgm:pt>
    <dgm:pt modelId="{3B000A36-2A00-43D9-A70B-B121631E7CC3}" type="pres">
      <dgm:prSet presAssocID="{78B9F0CE-686A-4476-82D0-40376F402940}" presName="ThreeConn_1-2" presStyleLbl="fgAccFollowNode1" presStyleIdx="0" presStyleCnt="2">
        <dgm:presLayoutVars>
          <dgm:bulletEnabled val="1"/>
        </dgm:presLayoutVars>
      </dgm:prSet>
      <dgm:spPr/>
    </dgm:pt>
    <dgm:pt modelId="{A89D766B-F0B2-4921-8313-DADDF293080F}" type="pres">
      <dgm:prSet presAssocID="{78B9F0CE-686A-4476-82D0-40376F402940}" presName="ThreeConn_2-3" presStyleLbl="fgAccFollowNode1" presStyleIdx="1" presStyleCnt="2">
        <dgm:presLayoutVars>
          <dgm:bulletEnabled val="1"/>
        </dgm:presLayoutVars>
      </dgm:prSet>
      <dgm:spPr/>
    </dgm:pt>
    <dgm:pt modelId="{91B7C98F-2DE1-4AA2-8781-70F6153B995D}" type="pres">
      <dgm:prSet presAssocID="{78B9F0CE-686A-4476-82D0-40376F402940}" presName="ThreeNodes_1_text" presStyleLbl="node1" presStyleIdx="2" presStyleCnt="3">
        <dgm:presLayoutVars>
          <dgm:bulletEnabled val="1"/>
        </dgm:presLayoutVars>
      </dgm:prSet>
      <dgm:spPr/>
    </dgm:pt>
    <dgm:pt modelId="{1BCCB84F-FA05-42E5-A353-18082F126B60}" type="pres">
      <dgm:prSet presAssocID="{78B9F0CE-686A-4476-82D0-40376F402940}" presName="ThreeNodes_2_text" presStyleLbl="node1" presStyleIdx="2" presStyleCnt="3">
        <dgm:presLayoutVars>
          <dgm:bulletEnabled val="1"/>
        </dgm:presLayoutVars>
      </dgm:prSet>
      <dgm:spPr/>
    </dgm:pt>
    <dgm:pt modelId="{20F7AD11-8CAB-454A-B90D-9DEC27E23CA8}" type="pres">
      <dgm:prSet presAssocID="{78B9F0CE-686A-4476-82D0-40376F40294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0743817-57F8-4F10-8802-A56885157CFF}" type="presOf" srcId="{78B9F0CE-686A-4476-82D0-40376F402940}" destId="{4F0E973C-FBC3-41CA-8167-2BCD5B1DBB6D}" srcOrd="0" destOrd="0" presId="urn:microsoft.com/office/officeart/2005/8/layout/vProcess5"/>
    <dgm:cxn modelId="{B2F11D2A-FC80-487E-AC1C-545C8AF3AF77}" type="presOf" srcId="{E185CC24-FDF3-4600-AEB2-87612D5D1DF9}" destId="{1BCCB84F-FA05-42E5-A353-18082F126B60}" srcOrd="1" destOrd="0" presId="urn:microsoft.com/office/officeart/2005/8/layout/vProcess5"/>
    <dgm:cxn modelId="{0E5BF860-DA0E-44DF-896E-AFAA82C54018}" srcId="{78B9F0CE-686A-4476-82D0-40376F402940}" destId="{D87B0BE6-64C8-4554-A3A7-1AAC25F599A6}" srcOrd="0" destOrd="0" parTransId="{4BD92328-A12D-4DBB-BE04-144A20649A2F}" sibTransId="{391E4AFC-08E2-405A-B6CF-46BAEBC5BA25}"/>
    <dgm:cxn modelId="{01293744-A5CA-43B5-B4F3-2962220A6EDA}" type="presOf" srcId="{01673613-86E0-445C-B9E2-27E35576A8EB}" destId="{D2E06B37-0CA5-44F8-A171-0EF6E69D281B}" srcOrd="0" destOrd="0" presId="urn:microsoft.com/office/officeart/2005/8/layout/vProcess5"/>
    <dgm:cxn modelId="{8B3BD66B-149A-4D43-A3C7-7B91320367B3}" type="presOf" srcId="{D87B0BE6-64C8-4554-A3A7-1AAC25F599A6}" destId="{91B7C98F-2DE1-4AA2-8781-70F6153B995D}" srcOrd="1" destOrd="0" presId="urn:microsoft.com/office/officeart/2005/8/layout/vProcess5"/>
    <dgm:cxn modelId="{2098B994-6289-40A7-81F1-1BE3B46816B0}" type="presOf" srcId="{D87B0BE6-64C8-4554-A3A7-1AAC25F599A6}" destId="{A77387F0-F246-493D-8647-3A353D130A0D}" srcOrd="0" destOrd="0" presId="urn:microsoft.com/office/officeart/2005/8/layout/vProcess5"/>
    <dgm:cxn modelId="{0D097F9A-337F-4788-831F-423CA71F0037}" type="presOf" srcId="{391E4AFC-08E2-405A-B6CF-46BAEBC5BA25}" destId="{3B000A36-2A00-43D9-A70B-B121631E7CC3}" srcOrd="0" destOrd="0" presId="urn:microsoft.com/office/officeart/2005/8/layout/vProcess5"/>
    <dgm:cxn modelId="{84CFC89B-DC40-4F0D-93D3-231819D3D45C}" type="presOf" srcId="{B8534065-1EF6-4AFE-8889-E39F7E0FE760}" destId="{A89D766B-F0B2-4921-8313-DADDF293080F}" srcOrd="0" destOrd="0" presId="urn:microsoft.com/office/officeart/2005/8/layout/vProcess5"/>
    <dgm:cxn modelId="{E9D7F59E-E2E5-4B7D-A242-DC9EB4547BDA}" type="presOf" srcId="{01673613-86E0-445C-B9E2-27E35576A8EB}" destId="{20F7AD11-8CAB-454A-B90D-9DEC27E23CA8}" srcOrd="1" destOrd="0" presId="urn:microsoft.com/office/officeart/2005/8/layout/vProcess5"/>
    <dgm:cxn modelId="{29A908B6-F835-4BA2-B9B3-F7D770A098B9}" srcId="{78B9F0CE-686A-4476-82D0-40376F402940}" destId="{E185CC24-FDF3-4600-AEB2-87612D5D1DF9}" srcOrd="1" destOrd="0" parTransId="{EB1744F0-A8B9-4986-BBBB-C07C4B63B860}" sibTransId="{B8534065-1EF6-4AFE-8889-E39F7E0FE760}"/>
    <dgm:cxn modelId="{FD036DB9-E6B6-4B81-A2A7-59923AB1813D}" srcId="{78B9F0CE-686A-4476-82D0-40376F402940}" destId="{01673613-86E0-445C-B9E2-27E35576A8EB}" srcOrd="2" destOrd="0" parTransId="{21514915-8351-4B31-B6C6-8DAD55DE0F1F}" sibTransId="{678F2DF9-9B8B-479E-B93A-A4B31CE8AAC9}"/>
    <dgm:cxn modelId="{3B7AB3DE-7F24-4D22-81DB-3B3429A60E66}" type="presOf" srcId="{E185CC24-FDF3-4600-AEB2-87612D5D1DF9}" destId="{65C3ACE2-3DED-4169-9FAD-0B02D2C806B1}" srcOrd="0" destOrd="0" presId="urn:microsoft.com/office/officeart/2005/8/layout/vProcess5"/>
    <dgm:cxn modelId="{51EC1492-1F3B-4A87-B36B-C7769A62AA8E}" type="presParOf" srcId="{4F0E973C-FBC3-41CA-8167-2BCD5B1DBB6D}" destId="{B69C0394-FCE8-416E-B009-AAD583435EE6}" srcOrd="0" destOrd="0" presId="urn:microsoft.com/office/officeart/2005/8/layout/vProcess5"/>
    <dgm:cxn modelId="{3DA9DBB7-4289-4B22-AC61-DFCF26A87525}" type="presParOf" srcId="{4F0E973C-FBC3-41CA-8167-2BCD5B1DBB6D}" destId="{A77387F0-F246-493D-8647-3A353D130A0D}" srcOrd="1" destOrd="0" presId="urn:microsoft.com/office/officeart/2005/8/layout/vProcess5"/>
    <dgm:cxn modelId="{EAC24B56-2513-4488-9244-4B3BEFCD9881}" type="presParOf" srcId="{4F0E973C-FBC3-41CA-8167-2BCD5B1DBB6D}" destId="{65C3ACE2-3DED-4169-9FAD-0B02D2C806B1}" srcOrd="2" destOrd="0" presId="urn:microsoft.com/office/officeart/2005/8/layout/vProcess5"/>
    <dgm:cxn modelId="{FFE1091F-0FE4-4C59-847B-1E8B17E731E9}" type="presParOf" srcId="{4F0E973C-FBC3-41CA-8167-2BCD5B1DBB6D}" destId="{D2E06B37-0CA5-44F8-A171-0EF6E69D281B}" srcOrd="3" destOrd="0" presId="urn:microsoft.com/office/officeart/2005/8/layout/vProcess5"/>
    <dgm:cxn modelId="{351FE1AD-77DB-4CBA-8CF5-04BD1A198746}" type="presParOf" srcId="{4F0E973C-FBC3-41CA-8167-2BCD5B1DBB6D}" destId="{3B000A36-2A00-43D9-A70B-B121631E7CC3}" srcOrd="4" destOrd="0" presId="urn:microsoft.com/office/officeart/2005/8/layout/vProcess5"/>
    <dgm:cxn modelId="{B3C45A80-38EF-4A3B-9C4D-1BAAB02C8A7E}" type="presParOf" srcId="{4F0E973C-FBC3-41CA-8167-2BCD5B1DBB6D}" destId="{A89D766B-F0B2-4921-8313-DADDF293080F}" srcOrd="5" destOrd="0" presId="urn:microsoft.com/office/officeart/2005/8/layout/vProcess5"/>
    <dgm:cxn modelId="{8B6D07C4-4340-4B68-B15F-39CEE720C79B}" type="presParOf" srcId="{4F0E973C-FBC3-41CA-8167-2BCD5B1DBB6D}" destId="{91B7C98F-2DE1-4AA2-8781-70F6153B995D}" srcOrd="6" destOrd="0" presId="urn:microsoft.com/office/officeart/2005/8/layout/vProcess5"/>
    <dgm:cxn modelId="{ECFF3483-854E-4F75-88CD-7F7B6CE176CF}" type="presParOf" srcId="{4F0E973C-FBC3-41CA-8167-2BCD5B1DBB6D}" destId="{1BCCB84F-FA05-42E5-A353-18082F126B60}" srcOrd="7" destOrd="0" presId="urn:microsoft.com/office/officeart/2005/8/layout/vProcess5"/>
    <dgm:cxn modelId="{7DA49E5D-481C-423B-B13A-7EB9447EF7CE}" type="presParOf" srcId="{4F0E973C-FBC3-41CA-8167-2BCD5B1DBB6D}" destId="{20F7AD11-8CAB-454A-B90D-9DEC27E23C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F665A6-A745-4FEC-99DB-AE8926E95C5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7945BC-62DA-4188-8191-41829F9B534C}">
      <dgm:prSet/>
      <dgm:spPr/>
      <dgm:t>
        <a:bodyPr/>
        <a:lstStyle/>
        <a:p>
          <a:r>
            <a:rPr lang="hr-HR" dirty="0"/>
            <a:t>Tjelesna visina</a:t>
          </a:r>
          <a:endParaRPr lang="en-US" dirty="0"/>
        </a:p>
      </dgm:t>
    </dgm:pt>
    <dgm:pt modelId="{A5AF8371-358E-4F3D-BE3B-ECCC1AB4E952}" type="parTrans" cxnId="{834F0A24-8DBA-4F86-9ED2-D9B779227913}">
      <dgm:prSet/>
      <dgm:spPr/>
      <dgm:t>
        <a:bodyPr/>
        <a:lstStyle/>
        <a:p>
          <a:endParaRPr lang="en-US"/>
        </a:p>
      </dgm:t>
    </dgm:pt>
    <dgm:pt modelId="{CB2A786B-00F1-4203-BDB3-082677BED758}" type="sibTrans" cxnId="{834F0A24-8DBA-4F86-9ED2-D9B779227913}">
      <dgm:prSet/>
      <dgm:spPr/>
      <dgm:t>
        <a:bodyPr/>
        <a:lstStyle/>
        <a:p>
          <a:endParaRPr lang="en-US"/>
        </a:p>
      </dgm:t>
    </dgm:pt>
    <dgm:pt modelId="{2AD111C2-DE90-48BB-92E4-CFC64D12EB55}">
      <dgm:prSet/>
      <dgm:spPr/>
      <dgm:t>
        <a:bodyPr/>
        <a:lstStyle/>
        <a:p>
          <a:r>
            <a:rPr lang="hr-HR"/>
            <a:t>Tjelesna masa</a:t>
          </a:r>
          <a:endParaRPr lang="en-US"/>
        </a:p>
      </dgm:t>
    </dgm:pt>
    <dgm:pt modelId="{1C57DF1C-059E-48BB-BD32-728C24AAD29E}" type="parTrans" cxnId="{83D8BB73-A070-4090-802F-BAC06759AAE1}">
      <dgm:prSet/>
      <dgm:spPr/>
      <dgm:t>
        <a:bodyPr/>
        <a:lstStyle/>
        <a:p>
          <a:endParaRPr lang="en-US"/>
        </a:p>
      </dgm:t>
    </dgm:pt>
    <dgm:pt modelId="{37843229-47D8-4CBA-8E20-5E66730A74AC}" type="sibTrans" cxnId="{83D8BB73-A070-4090-802F-BAC06759AAE1}">
      <dgm:prSet/>
      <dgm:spPr/>
      <dgm:t>
        <a:bodyPr/>
        <a:lstStyle/>
        <a:p>
          <a:endParaRPr lang="en-US"/>
        </a:p>
      </dgm:t>
    </dgm:pt>
    <dgm:pt modelId="{611BC4CF-2E4A-46F7-BD82-43D40A2DAA51}">
      <dgm:prSet/>
      <dgm:spPr/>
      <dgm:t>
        <a:bodyPr/>
        <a:lstStyle/>
        <a:p>
          <a:r>
            <a:rPr lang="hr-HR"/>
            <a:t>Opseg podlaktice</a:t>
          </a:r>
          <a:endParaRPr lang="en-US"/>
        </a:p>
      </dgm:t>
    </dgm:pt>
    <dgm:pt modelId="{2AD095E3-1F75-4630-8D1C-15431EB370FB}" type="parTrans" cxnId="{3D83C9A5-D311-4872-B7E0-6391B76EC395}">
      <dgm:prSet/>
      <dgm:spPr/>
      <dgm:t>
        <a:bodyPr/>
        <a:lstStyle/>
        <a:p>
          <a:endParaRPr lang="en-US"/>
        </a:p>
      </dgm:t>
    </dgm:pt>
    <dgm:pt modelId="{2A9A8EB6-A548-4521-97FC-168BEC19770F}" type="sibTrans" cxnId="{3D83C9A5-D311-4872-B7E0-6391B76EC395}">
      <dgm:prSet/>
      <dgm:spPr/>
      <dgm:t>
        <a:bodyPr/>
        <a:lstStyle/>
        <a:p>
          <a:endParaRPr lang="en-US"/>
        </a:p>
      </dgm:t>
    </dgm:pt>
    <dgm:pt modelId="{A8B29316-4185-46B9-97BF-B7AAFEA7A72F}">
      <dgm:prSet/>
      <dgm:spPr/>
      <dgm:t>
        <a:bodyPr/>
        <a:lstStyle/>
        <a:p>
          <a:r>
            <a:rPr lang="hr-HR" dirty="0"/>
            <a:t>Kožni nabor nadlaktice</a:t>
          </a:r>
          <a:endParaRPr lang="en-US" dirty="0"/>
        </a:p>
      </dgm:t>
    </dgm:pt>
    <dgm:pt modelId="{D6C03AFE-A336-4024-A6F1-CCDCB46FA1AF}" type="parTrans" cxnId="{5EEB0448-4069-4BC2-8B3A-322145701E87}">
      <dgm:prSet/>
      <dgm:spPr/>
      <dgm:t>
        <a:bodyPr/>
        <a:lstStyle/>
        <a:p>
          <a:endParaRPr lang="en-US"/>
        </a:p>
      </dgm:t>
    </dgm:pt>
    <dgm:pt modelId="{D9DC221E-20D8-48C9-8CD0-07049FCD33E7}" type="sibTrans" cxnId="{5EEB0448-4069-4BC2-8B3A-322145701E87}">
      <dgm:prSet/>
      <dgm:spPr/>
      <dgm:t>
        <a:bodyPr/>
        <a:lstStyle/>
        <a:p>
          <a:endParaRPr lang="en-US"/>
        </a:p>
      </dgm:t>
    </dgm:pt>
    <dgm:pt modelId="{C38354CC-D217-49D0-BCF0-99E3D98D942C}" type="pres">
      <dgm:prSet presAssocID="{B2F665A6-A745-4FEC-99DB-AE8926E95C5D}" presName="outerComposite" presStyleCnt="0">
        <dgm:presLayoutVars>
          <dgm:chMax val="5"/>
          <dgm:dir/>
          <dgm:resizeHandles val="exact"/>
        </dgm:presLayoutVars>
      </dgm:prSet>
      <dgm:spPr/>
    </dgm:pt>
    <dgm:pt modelId="{8E5D12B2-E723-4265-B205-42DEB2242AC5}" type="pres">
      <dgm:prSet presAssocID="{B2F665A6-A745-4FEC-99DB-AE8926E95C5D}" presName="dummyMaxCanvas" presStyleCnt="0">
        <dgm:presLayoutVars/>
      </dgm:prSet>
      <dgm:spPr/>
    </dgm:pt>
    <dgm:pt modelId="{8185CFF5-5CCE-4EEC-83FB-D6F15606FA58}" type="pres">
      <dgm:prSet presAssocID="{B2F665A6-A745-4FEC-99DB-AE8926E95C5D}" presName="FourNodes_1" presStyleLbl="node1" presStyleIdx="0" presStyleCnt="4">
        <dgm:presLayoutVars>
          <dgm:bulletEnabled val="1"/>
        </dgm:presLayoutVars>
      </dgm:prSet>
      <dgm:spPr/>
    </dgm:pt>
    <dgm:pt modelId="{CEED85AA-6FB9-4B1A-8ED9-8D66709487E5}" type="pres">
      <dgm:prSet presAssocID="{B2F665A6-A745-4FEC-99DB-AE8926E95C5D}" presName="FourNodes_2" presStyleLbl="node1" presStyleIdx="1" presStyleCnt="4">
        <dgm:presLayoutVars>
          <dgm:bulletEnabled val="1"/>
        </dgm:presLayoutVars>
      </dgm:prSet>
      <dgm:spPr/>
    </dgm:pt>
    <dgm:pt modelId="{A4359009-3BD6-4388-B1C8-57A99B3D64FB}" type="pres">
      <dgm:prSet presAssocID="{B2F665A6-A745-4FEC-99DB-AE8926E95C5D}" presName="FourNodes_3" presStyleLbl="node1" presStyleIdx="2" presStyleCnt="4">
        <dgm:presLayoutVars>
          <dgm:bulletEnabled val="1"/>
        </dgm:presLayoutVars>
      </dgm:prSet>
      <dgm:spPr/>
    </dgm:pt>
    <dgm:pt modelId="{5216EDB9-1D19-4046-95B9-FA04646C2640}" type="pres">
      <dgm:prSet presAssocID="{B2F665A6-A745-4FEC-99DB-AE8926E95C5D}" presName="FourNodes_4" presStyleLbl="node1" presStyleIdx="3" presStyleCnt="4">
        <dgm:presLayoutVars>
          <dgm:bulletEnabled val="1"/>
        </dgm:presLayoutVars>
      </dgm:prSet>
      <dgm:spPr/>
    </dgm:pt>
    <dgm:pt modelId="{03690C96-2CF4-4CAC-AE96-558CD5E853D5}" type="pres">
      <dgm:prSet presAssocID="{B2F665A6-A745-4FEC-99DB-AE8926E95C5D}" presName="FourConn_1-2" presStyleLbl="fgAccFollowNode1" presStyleIdx="0" presStyleCnt="3">
        <dgm:presLayoutVars>
          <dgm:bulletEnabled val="1"/>
        </dgm:presLayoutVars>
      </dgm:prSet>
      <dgm:spPr/>
    </dgm:pt>
    <dgm:pt modelId="{DD5F6F30-7862-476E-B4CB-C68F53F546A1}" type="pres">
      <dgm:prSet presAssocID="{B2F665A6-A745-4FEC-99DB-AE8926E95C5D}" presName="FourConn_2-3" presStyleLbl="fgAccFollowNode1" presStyleIdx="1" presStyleCnt="3">
        <dgm:presLayoutVars>
          <dgm:bulletEnabled val="1"/>
        </dgm:presLayoutVars>
      </dgm:prSet>
      <dgm:spPr/>
    </dgm:pt>
    <dgm:pt modelId="{76B48DE9-595F-4C85-BE0C-77F174C0B33D}" type="pres">
      <dgm:prSet presAssocID="{B2F665A6-A745-4FEC-99DB-AE8926E95C5D}" presName="FourConn_3-4" presStyleLbl="fgAccFollowNode1" presStyleIdx="2" presStyleCnt="3">
        <dgm:presLayoutVars>
          <dgm:bulletEnabled val="1"/>
        </dgm:presLayoutVars>
      </dgm:prSet>
      <dgm:spPr/>
    </dgm:pt>
    <dgm:pt modelId="{BDB2722D-0E4F-4253-9323-EA89BF5117F4}" type="pres">
      <dgm:prSet presAssocID="{B2F665A6-A745-4FEC-99DB-AE8926E95C5D}" presName="FourNodes_1_text" presStyleLbl="node1" presStyleIdx="3" presStyleCnt="4">
        <dgm:presLayoutVars>
          <dgm:bulletEnabled val="1"/>
        </dgm:presLayoutVars>
      </dgm:prSet>
      <dgm:spPr/>
    </dgm:pt>
    <dgm:pt modelId="{AA9165FC-9BE2-42E4-A19D-40B61D0A43C8}" type="pres">
      <dgm:prSet presAssocID="{B2F665A6-A745-4FEC-99DB-AE8926E95C5D}" presName="FourNodes_2_text" presStyleLbl="node1" presStyleIdx="3" presStyleCnt="4">
        <dgm:presLayoutVars>
          <dgm:bulletEnabled val="1"/>
        </dgm:presLayoutVars>
      </dgm:prSet>
      <dgm:spPr/>
    </dgm:pt>
    <dgm:pt modelId="{CD60B1A7-E053-4B8B-AAAA-CFE61E03E3C3}" type="pres">
      <dgm:prSet presAssocID="{B2F665A6-A745-4FEC-99DB-AE8926E95C5D}" presName="FourNodes_3_text" presStyleLbl="node1" presStyleIdx="3" presStyleCnt="4">
        <dgm:presLayoutVars>
          <dgm:bulletEnabled val="1"/>
        </dgm:presLayoutVars>
      </dgm:prSet>
      <dgm:spPr/>
    </dgm:pt>
    <dgm:pt modelId="{5C8AC521-A291-4F7F-B314-53F0FA735BFB}" type="pres">
      <dgm:prSet presAssocID="{B2F665A6-A745-4FEC-99DB-AE8926E95C5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FA35905-2F87-414C-990F-A52DC24A32E0}" type="presOf" srcId="{2AD111C2-DE90-48BB-92E4-CFC64D12EB55}" destId="{AA9165FC-9BE2-42E4-A19D-40B61D0A43C8}" srcOrd="1" destOrd="0" presId="urn:microsoft.com/office/officeart/2005/8/layout/vProcess5"/>
    <dgm:cxn modelId="{21A8790C-FAD2-47CC-956F-DD3954368668}" type="presOf" srcId="{A8B29316-4185-46B9-97BF-B7AAFEA7A72F}" destId="{5C8AC521-A291-4F7F-B314-53F0FA735BFB}" srcOrd="1" destOrd="0" presId="urn:microsoft.com/office/officeart/2005/8/layout/vProcess5"/>
    <dgm:cxn modelId="{834F0A24-8DBA-4F86-9ED2-D9B779227913}" srcId="{B2F665A6-A745-4FEC-99DB-AE8926E95C5D}" destId="{BD7945BC-62DA-4188-8191-41829F9B534C}" srcOrd="0" destOrd="0" parTransId="{A5AF8371-358E-4F3D-BE3B-ECCC1AB4E952}" sibTransId="{CB2A786B-00F1-4203-BDB3-082677BED758}"/>
    <dgm:cxn modelId="{E4E83928-560A-4614-9C1A-F9E08C4428F2}" type="presOf" srcId="{A8B29316-4185-46B9-97BF-B7AAFEA7A72F}" destId="{5216EDB9-1D19-4046-95B9-FA04646C2640}" srcOrd="0" destOrd="0" presId="urn:microsoft.com/office/officeart/2005/8/layout/vProcess5"/>
    <dgm:cxn modelId="{73B8885D-09FF-48D0-8B91-6DCDEF34586F}" type="presOf" srcId="{BD7945BC-62DA-4188-8191-41829F9B534C}" destId="{BDB2722D-0E4F-4253-9323-EA89BF5117F4}" srcOrd="1" destOrd="0" presId="urn:microsoft.com/office/officeart/2005/8/layout/vProcess5"/>
    <dgm:cxn modelId="{0AB8B462-4F3B-45C0-B4B5-98DB3B16A414}" type="presOf" srcId="{611BC4CF-2E4A-46F7-BD82-43D40A2DAA51}" destId="{A4359009-3BD6-4388-B1C8-57A99B3D64FB}" srcOrd="0" destOrd="0" presId="urn:microsoft.com/office/officeart/2005/8/layout/vProcess5"/>
    <dgm:cxn modelId="{5EEB0448-4069-4BC2-8B3A-322145701E87}" srcId="{B2F665A6-A745-4FEC-99DB-AE8926E95C5D}" destId="{A8B29316-4185-46B9-97BF-B7AAFEA7A72F}" srcOrd="3" destOrd="0" parTransId="{D6C03AFE-A336-4024-A6F1-CCDCB46FA1AF}" sibTransId="{D9DC221E-20D8-48C9-8CD0-07049FCD33E7}"/>
    <dgm:cxn modelId="{4447584C-EF84-4E6C-BF55-5DBE5CD9534D}" type="presOf" srcId="{BD7945BC-62DA-4188-8191-41829F9B534C}" destId="{8185CFF5-5CCE-4EEC-83FB-D6F15606FA58}" srcOrd="0" destOrd="0" presId="urn:microsoft.com/office/officeart/2005/8/layout/vProcess5"/>
    <dgm:cxn modelId="{2F688D72-514D-4A8C-8286-93E3A53CDC0F}" type="presOf" srcId="{2A9A8EB6-A548-4521-97FC-168BEC19770F}" destId="{76B48DE9-595F-4C85-BE0C-77F174C0B33D}" srcOrd="0" destOrd="0" presId="urn:microsoft.com/office/officeart/2005/8/layout/vProcess5"/>
    <dgm:cxn modelId="{83D8BB73-A070-4090-802F-BAC06759AAE1}" srcId="{B2F665A6-A745-4FEC-99DB-AE8926E95C5D}" destId="{2AD111C2-DE90-48BB-92E4-CFC64D12EB55}" srcOrd="1" destOrd="0" parTransId="{1C57DF1C-059E-48BB-BD32-728C24AAD29E}" sibTransId="{37843229-47D8-4CBA-8E20-5E66730A74AC}"/>
    <dgm:cxn modelId="{E466E974-6062-4559-8037-592F1ECFAF71}" type="presOf" srcId="{611BC4CF-2E4A-46F7-BD82-43D40A2DAA51}" destId="{CD60B1A7-E053-4B8B-AAAA-CFE61E03E3C3}" srcOrd="1" destOrd="0" presId="urn:microsoft.com/office/officeart/2005/8/layout/vProcess5"/>
    <dgm:cxn modelId="{79BA2587-7AF7-492A-B73D-188BA1483A9C}" type="presOf" srcId="{B2F665A6-A745-4FEC-99DB-AE8926E95C5D}" destId="{C38354CC-D217-49D0-BCF0-99E3D98D942C}" srcOrd="0" destOrd="0" presId="urn:microsoft.com/office/officeart/2005/8/layout/vProcess5"/>
    <dgm:cxn modelId="{A9D8068C-6694-41D5-B662-A37DCDEA77A9}" type="presOf" srcId="{37843229-47D8-4CBA-8E20-5E66730A74AC}" destId="{DD5F6F30-7862-476E-B4CB-C68F53F546A1}" srcOrd="0" destOrd="0" presId="urn:microsoft.com/office/officeart/2005/8/layout/vProcess5"/>
    <dgm:cxn modelId="{D2A76FA5-4D03-43BF-9B3E-D765DF8718F3}" type="presOf" srcId="{2AD111C2-DE90-48BB-92E4-CFC64D12EB55}" destId="{CEED85AA-6FB9-4B1A-8ED9-8D66709487E5}" srcOrd="0" destOrd="0" presId="urn:microsoft.com/office/officeart/2005/8/layout/vProcess5"/>
    <dgm:cxn modelId="{3D83C9A5-D311-4872-B7E0-6391B76EC395}" srcId="{B2F665A6-A745-4FEC-99DB-AE8926E95C5D}" destId="{611BC4CF-2E4A-46F7-BD82-43D40A2DAA51}" srcOrd="2" destOrd="0" parTransId="{2AD095E3-1F75-4630-8D1C-15431EB370FB}" sibTransId="{2A9A8EB6-A548-4521-97FC-168BEC19770F}"/>
    <dgm:cxn modelId="{EB180AE0-67DE-400F-AC6E-DD5EE6656A6E}" type="presOf" srcId="{CB2A786B-00F1-4203-BDB3-082677BED758}" destId="{03690C96-2CF4-4CAC-AE96-558CD5E853D5}" srcOrd="0" destOrd="0" presId="urn:microsoft.com/office/officeart/2005/8/layout/vProcess5"/>
    <dgm:cxn modelId="{FA7749D6-D34F-4D3F-B218-402AD1A68775}" type="presParOf" srcId="{C38354CC-D217-49D0-BCF0-99E3D98D942C}" destId="{8E5D12B2-E723-4265-B205-42DEB2242AC5}" srcOrd="0" destOrd="0" presId="urn:microsoft.com/office/officeart/2005/8/layout/vProcess5"/>
    <dgm:cxn modelId="{3B874A5D-5BA7-4A90-A121-EF98A270B482}" type="presParOf" srcId="{C38354CC-D217-49D0-BCF0-99E3D98D942C}" destId="{8185CFF5-5CCE-4EEC-83FB-D6F15606FA58}" srcOrd="1" destOrd="0" presId="urn:microsoft.com/office/officeart/2005/8/layout/vProcess5"/>
    <dgm:cxn modelId="{628E988B-C31A-41E0-8674-B67D8059BC0E}" type="presParOf" srcId="{C38354CC-D217-49D0-BCF0-99E3D98D942C}" destId="{CEED85AA-6FB9-4B1A-8ED9-8D66709487E5}" srcOrd="2" destOrd="0" presId="urn:microsoft.com/office/officeart/2005/8/layout/vProcess5"/>
    <dgm:cxn modelId="{F2623EB8-FC25-4321-91B7-57FD18320FEF}" type="presParOf" srcId="{C38354CC-D217-49D0-BCF0-99E3D98D942C}" destId="{A4359009-3BD6-4388-B1C8-57A99B3D64FB}" srcOrd="3" destOrd="0" presId="urn:microsoft.com/office/officeart/2005/8/layout/vProcess5"/>
    <dgm:cxn modelId="{226ED343-4DDF-42C5-AC16-B8994B67777E}" type="presParOf" srcId="{C38354CC-D217-49D0-BCF0-99E3D98D942C}" destId="{5216EDB9-1D19-4046-95B9-FA04646C2640}" srcOrd="4" destOrd="0" presId="urn:microsoft.com/office/officeart/2005/8/layout/vProcess5"/>
    <dgm:cxn modelId="{8FB3D572-01BD-422E-8A86-59BB0EE817BD}" type="presParOf" srcId="{C38354CC-D217-49D0-BCF0-99E3D98D942C}" destId="{03690C96-2CF4-4CAC-AE96-558CD5E853D5}" srcOrd="5" destOrd="0" presId="urn:microsoft.com/office/officeart/2005/8/layout/vProcess5"/>
    <dgm:cxn modelId="{4D5565E3-7306-43C9-B71A-9C2ABC05913D}" type="presParOf" srcId="{C38354CC-D217-49D0-BCF0-99E3D98D942C}" destId="{DD5F6F30-7862-476E-B4CB-C68F53F546A1}" srcOrd="6" destOrd="0" presId="urn:microsoft.com/office/officeart/2005/8/layout/vProcess5"/>
    <dgm:cxn modelId="{A3C28287-29B4-484F-82AC-646307780B32}" type="presParOf" srcId="{C38354CC-D217-49D0-BCF0-99E3D98D942C}" destId="{76B48DE9-595F-4C85-BE0C-77F174C0B33D}" srcOrd="7" destOrd="0" presId="urn:microsoft.com/office/officeart/2005/8/layout/vProcess5"/>
    <dgm:cxn modelId="{8A08CF82-9E2C-465D-BCFC-4E034A9D1A30}" type="presParOf" srcId="{C38354CC-D217-49D0-BCF0-99E3D98D942C}" destId="{BDB2722D-0E4F-4253-9323-EA89BF5117F4}" srcOrd="8" destOrd="0" presId="urn:microsoft.com/office/officeart/2005/8/layout/vProcess5"/>
    <dgm:cxn modelId="{5E4D0A6A-0377-48E9-A3D7-895029556FA4}" type="presParOf" srcId="{C38354CC-D217-49D0-BCF0-99E3D98D942C}" destId="{AA9165FC-9BE2-42E4-A19D-40B61D0A43C8}" srcOrd="9" destOrd="0" presId="urn:microsoft.com/office/officeart/2005/8/layout/vProcess5"/>
    <dgm:cxn modelId="{615BA1EA-0280-4DA6-950E-4CF24173AC97}" type="presParOf" srcId="{C38354CC-D217-49D0-BCF0-99E3D98D942C}" destId="{CD60B1A7-E053-4B8B-AAAA-CFE61E03E3C3}" srcOrd="10" destOrd="0" presId="urn:microsoft.com/office/officeart/2005/8/layout/vProcess5"/>
    <dgm:cxn modelId="{10697D59-B3BB-48AF-9C92-9A69BFCAC9F1}" type="presParOf" srcId="{C38354CC-D217-49D0-BCF0-99E3D98D942C}" destId="{5C8AC521-A291-4F7F-B314-53F0FA735BF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D3843F-9F51-42FA-A066-AC6F0080910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B40724-D994-474D-B30A-5CAF510781CA}">
      <dgm:prSet/>
      <dgm:spPr/>
      <dgm:t>
        <a:bodyPr/>
        <a:lstStyle/>
        <a:p>
          <a:r>
            <a:rPr lang="hr-HR"/>
            <a:t>Brzina pokreta</a:t>
          </a:r>
          <a:endParaRPr lang="en-US"/>
        </a:p>
      </dgm:t>
    </dgm:pt>
    <dgm:pt modelId="{DF1D1CD2-3403-4AEB-B9CA-2B20E1108173}" type="parTrans" cxnId="{D28A2762-11F1-4E91-98C3-72D704B03F03}">
      <dgm:prSet/>
      <dgm:spPr/>
      <dgm:t>
        <a:bodyPr/>
        <a:lstStyle/>
        <a:p>
          <a:endParaRPr lang="en-US"/>
        </a:p>
      </dgm:t>
    </dgm:pt>
    <dgm:pt modelId="{B8A24D86-37C3-42F2-8AE7-ED83867F82C1}" type="sibTrans" cxnId="{D28A2762-11F1-4E91-98C3-72D704B03F03}">
      <dgm:prSet/>
      <dgm:spPr/>
      <dgm:t>
        <a:bodyPr/>
        <a:lstStyle/>
        <a:p>
          <a:endParaRPr lang="en-US"/>
        </a:p>
      </dgm:t>
    </dgm:pt>
    <dgm:pt modelId="{F0ED0999-3423-4A5E-B9BF-A63F451247AB}">
      <dgm:prSet/>
      <dgm:spPr/>
      <dgm:t>
        <a:bodyPr/>
        <a:lstStyle/>
        <a:p>
          <a:r>
            <a:rPr lang="hr-HR" dirty="0"/>
            <a:t>Eksplozivna snaga</a:t>
          </a:r>
          <a:endParaRPr lang="en-US" dirty="0"/>
        </a:p>
      </dgm:t>
    </dgm:pt>
    <dgm:pt modelId="{C62EE91D-424F-4845-9D32-E57D559CC3A9}" type="parTrans" cxnId="{13D15BFA-9403-4DD9-89EF-C84289E2570B}">
      <dgm:prSet/>
      <dgm:spPr/>
      <dgm:t>
        <a:bodyPr/>
        <a:lstStyle/>
        <a:p>
          <a:endParaRPr lang="en-US"/>
        </a:p>
      </dgm:t>
    </dgm:pt>
    <dgm:pt modelId="{713D06AE-BABD-4ABF-BF83-8CF98402F373}" type="sibTrans" cxnId="{13D15BFA-9403-4DD9-89EF-C84289E2570B}">
      <dgm:prSet/>
      <dgm:spPr/>
      <dgm:t>
        <a:bodyPr/>
        <a:lstStyle/>
        <a:p>
          <a:endParaRPr lang="en-US"/>
        </a:p>
      </dgm:t>
    </dgm:pt>
    <dgm:pt modelId="{8AC35CA2-D7BB-4E24-88CE-E1A1D6826B8E}">
      <dgm:prSet/>
      <dgm:spPr/>
      <dgm:t>
        <a:bodyPr/>
        <a:lstStyle/>
        <a:p>
          <a:r>
            <a:rPr lang="hr-HR" dirty="0"/>
            <a:t>Fleksibilnost</a:t>
          </a:r>
          <a:endParaRPr lang="en-US" dirty="0"/>
        </a:p>
      </dgm:t>
    </dgm:pt>
    <dgm:pt modelId="{E9457D44-C5AC-4997-8A10-219D183A8301}" type="parTrans" cxnId="{CF605717-86AE-4BEC-9996-259C63D07654}">
      <dgm:prSet/>
      <dgm:spPr/>
      <dgm:t>
        <a:bodyPr/>
        <a:lstStyle/>
        <a:p>
          <a:endParaRPr lang="en-US"/>
        </a:p>
      </dgm:t>
    </dgm:pt>
    <dgm:pt modelId="{8F6FC0C8-5A95-4D7A-A281-C2620A601BDC}" type="sibTrans" cxnId="{CF605717-86AE-4BEC-9996-259C63D07654}">
      <dgm:prSet/>
      <dgm:spPr/>
      <dgm:t>
        <a:bodyPr/>
        <a:lstStyle/>
        <a:p>
          <a:endParaRPr lang="en-US"/>
        </a:p>
      </dgm:t>
    </dgm:pt>
    <dgm:pt modelId="{EA1231A2-76F7-47F6-847B-D78C22081F76}">
      <dgm:prSet/>
      <dgm:spPr/>
      <dgm:t>
        <a:bodyPr/>
        <a:lstStyle/>
        <a:p>
          <a:r>
            <a:rPr lang="hr-HR" dirty="0"/>
            <a:t>Koordinacija</a:t>
          </a:r>
          <a:endParaRPr lang="en-US" dirty="0"/>
        </a:p>
      </dgm:t>
    </dgm:pt>
    <dgm:pt modelId="{34D02B88-A603-478F-8559-32282F30BCC4}" type="parTrans" cxnId="{DF8884E5-2FCD-489A-BCA4-C6A7BDCFFACF}">
      <dgm:prSet/>
      <dgm:spPr/>
      <dgm:t>
        <a:bodyPr/>
        <a:lstStyle/>
        <a:p>
          <a:endParaRPr lang="en-US"/>
        </a:p>
      </dgm:t>
    </dgm:pt>
    <dgm:pt modelId="{472F2BF4-6495-4E25-8E8C-3FD4D7B74A36}" type="sibTrans" cxnId="{DF8884E5-2FCD-489A-BCA4-C6A7BDCFFACF}">
      <dgm:prSet/>
      <dgm:spPr/>
      <dgm:t>
        <a:bodyPr/>
        <a:lstStyle/>
        <a:p>
          <a:endParaRPr lang="en-US"/>
        </a:p>
      </dgm:t>
    </dgm:pt>
    <dgm:pt modelId="{457764A5-0D18-4213-A8EB-F989C0DC55C8}">
      <dgm:prSet/>
      <dgm:spPr/>
      <dgm:t>
        <a:bodyPr/>
        <a:lstStyle/>
        <a:p>
          <a:r>
            <a:rPr lang="hr-HR" dirty="0"/>
            <a:t>Statička snaga</a:t>
          </a:r>
          <a:endParaRPr lang="en-US" dirty="0"/>
        </a:p>
      </dgm:t>
    </dgm:pt>
    <dgm:pt modelId="{06608857-822E-4BA7-BE63-64767C07DFC6}" type="parTrans" cxnId="{1ADD15F8-735C-458E-A0F6-EE7F8EDA92DD}">
      <dgm:prSet/>
      <dgm:spPr/>
      <dgm:t>
        <a:bodyPr/>
        <a:lstStyle/>
        <a:p>
          <a:endParaRPr lang="en-US"/>
        </a:p>
      </dgm:t>
    </dgm:pt>
    <dgm:pt modelId="{4F07A291-F635-4272-909A-685E3D4AF56F}" type="sibTrans" cxnId="{1ADD15F8-735C-458E-A0F6-EE7F8EDA92DD}">
      <dgm:prSet/>
      <dgm:spPr/>
      <dgm:t>
        <a:bodyPr/>
        <a:lstStyle/>
        <a:p>
          <a:endParaRPr lang="en-US"/>
        </a:p>
      </dgm:t>
    </dgm:pt>
    <dgm:pt modelId="{E5ABE759-E223-4DCD-86B9-19288C838D8B}">
      <dgm:prSet/>
      <dgm:spPr/>
      <dgm:t>
        <a:bodyPr/>
        <a:lstStyle/>
        <a:p>
          <a:r>
            <a:rPr lang="hr-HR" dirty="0"/>
            <a:t>Repetitivna snaga</a:t>
          </a:r>
          <a:endParaRPr lang="en-US" dirty="0"/>
        </a:p>
      </dgm:t>
    </dgm:pt>
    <dgm:pt modelId="{CA2DF68C-1722-426D-8195-3765038FF413}" type="parTrans" cxnId="{2AA274DE-E8AE-4DA1-97CE-EBBE73BDC5AE}">
      <dgm:prSet/>
      <dgm:spPr/>
      <dgm:t>
        <a:bodyPr/>
        <a:lstStyle/>
        <a:p>
          <a:endParaRPr lang="en-US"/>
        </a:p>
      </dgm:t>
    </dgm:pt>
    <dgm:pt modelId="{DD8100F8-9423-4FC8-84C1-0BE063806657}" type="sibTrans" cxnId="{2AA274DE-E8AE-4DA1-97CE-EBBE73BDC5AE}">
      <dgm:prSet/>
      <dgm:spPr/>
      <dgm:t>
        <a:bodyPr/>
        <a:lstStyle/>
        <a:p>
          <a:endParaRPr lang="en-US"/>
        </a:p>
      </dgm:t>
    </dgm:pt>
    <dgm:pt modelId="{FF9AB9D3-6F55-4AED-BFC6-A1E0F0BDC1B8}" type="pres">
      <dgm:prSet presAssocID="{1DD3843F-9F51-42FA-A066-AC6F00809108}" presName="linear" presStyleCnt="0">
        <dgm:presLayoutVars>
          <dgm:animLvl val="lvl"/>
          <dgm:resizeHandles val="exact"/>
        </dgm:presLayoutVars>
      </dgm:prSet>
      <dgm:spPr/>
    </dgm:pt>
    <dgm:pt modelId="{17139278-44CC-459F-8A24-3BB6900E3B43}" type="pres">
      <dgm:prSet presAssocID="{6DB40724-D994-474D-B30A-5CAF510781C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9D29BFC-B85C-4D05-AD68-AA86606EC2A9}" type="pres">
      <dgm:prSet presAssocID="{B8A24D86-37C3-42F2-8AE7-ED83867F82C1}" presName="spacer" presStyleCnt="0"/>
      <dgm:spPr/>
    </dgm:pt>
    <dgm:pt modelId="{4D91815D-3D79-4669-BD71-6043697CE0CF}" type="pres">
      <dgm:prSet presAssocID="{F0ED0999-3423-4A5E-B9BF-A63F451247AB}" presName="parentText" presStyleLbl="node1" presStyleIdx="1" presStyleCnt="6" custLinFactNeighborX="127" custLinFactNeighborY="-8847">
        <dgm:presLayoutVars>
          <dgm:chMax val="0"/>
          <dgm:bulletEnabled val="1"/>
        </dgm:presLayoutVars>
      </dgm:prSet>
      <dgm:spPr/>
    </dgm:pt>
    <dgm:pt modelId="{3427D4B9-B5E0-4A03-AD8F-31EE31F563DF}" type="pres">
      <dgm:prSet presAssocID="{713D06AE-BABD-4ABF-BF83-8CF98402F373}" presName="spacer" presStyleCnt="0"/>
      <dgm:spPr/>
    </dgm:pt>
    <dgm:pt modelId="{2AE29FCC-3D09-4E46-8E52-D1B8D5E51B7E}" type="pres">
      <dgm:prSet presAssocID="{8AC35CA2-D7BB-4E24-88CE-E1A1D6826B8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CD903C3-8B41-4FDC-842B-387A6B64F80B}" type="pres">
      <dgm:prSet presAssocID="{8F6FC0C8-5A95-4D7A-A281-C2620A601BDC}" presName="spacer" presStyleCnt="0"/>
      <dgm:spPr/>
    </dgm:pt>
    <dgm:pt modelId="{7DA02031-2E52-4D92-808F-04E20880D14D}" type="pres">
      <dgm:prSet presAssocID="{EA1231A2-76F7-47F6-847B-D78C22081F7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2C1FE3A-C627-4E88-A1A4-89C7449EF083}" type="pres">
      <dgm:prSet presAssocID="{472F2BF4-6495-4E25-8E8C-3FD4D7B74A36}" presName="spacer" presStyleCnt="0"/>
      <dgm:spPr/>
    </dgm:pt>
    <dgm:pt modelId="{90842BC9-4BB3-49D5-AFCF-C6CE458F2BB4}" type="pres">
      <dgm:prSet presAssocID="{457764A5-0D18-4213-A8EB-F989C0DC55C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B043BA0-2527-44BF-9E67-57EE67F37AE3}" type="pres">
      <dgm:prSet presAssocID="{4F07A291-F635-4272-909A-685E3D4AF56F}" presName="spacer" presStyleCnt="0"/>
      <dgm:spPr/>
    </dgm:pt>
    <dgm:pt modelId="{A403F633-5A21-40D4-8F35-9BF6875B8B0A}" type="pres">
      <dgm:prSet presAssocID="{E5ABE759-E223-4DCD-86B9-19288C838D8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F3450B-5EDF-45E0-96A0-142872E05C3C}" type="presOf" srcId="{6DB40724-D994-474D-B30A-5CAF510781CA}" destId="{17139278-44CC-459F-8A24-3BB6900E3B43}" srcOrd="0" destOrd="0" presId="urn:microsoft.com/office/officeart/2005/8/layout/vList2"/>
    <dgm:cxn modelId="{CF605717-86AE-4BEC-9996-259C63D07654}" srcId="{1DD3843F-9F51-42FA-A066-AC6F00809108}" destId="{8AC35CA2-D7BB-4E24-88CE-E1A1D6826B8E}" srcOrd="2" destOrd="0" parTransId="{E9457D44-C5AC-4997-8A10-219D183A8301}" sibTransId="{8F6FC0C8-5A95-4D7A-A281-C2620A601BDC}"/>
    <dgm:cxn modelId="{E1B65323-8789-4837-8C8D-EE119D2F747A}" type="presOf" srcId="{EA1231A2-76F7-47F6-847B-D78C22081F76}" destId="{7DA02031-2E52-4D92-808F-04E20880D14D}" srcOrd="0" destOrd="0" presId="urn:microsoft.com/office/officeart/2005/8/layout/vList2"/>
    <dgm:cxn modelId="{013F8826-F6FC-45A1-AF26-ADACB8735796}" type="presOf" srcId="{457764A5-0D18-4213-A8EB-F989C0DC55C8}" destId="{90842BC9-4BB3-49D5-AFCF-C6CE458F2BB4}" srcOrd="0" destOrd="0" presId="urn:microsoft.com/office/officeart/2005/8/layout/vList2"/>
    <dgm:cxn modelId="{D28A2762-11F1-4E91-98C3-72D704B03F03}" srcId="{1DD3843F-9F51-42FA-A066-AC6F00809108}" destId="{6DB40724-D994-474D-B30A-5CAF510781CA}" srcOrd="0" destOrd="0" parTransId="{DF1D1CD2-3403-4AEB-B9CA-2B20E1108173}" sibTransId="{B8A24D86-37C3-42F2-8AE7-ED83867F82C1}"/>
    <dgm:cxn modelId="{1CBB5F8D-D98C-4499-A3F3-F347271EE444}" type="presOf" srcId="{1DD3843F-9F51-42FA-A066-AC6F00809108}" destId="{FF9AB9D3-6F55-4AED-BFC6-A1E0F0BDC1B8}" srcOrd="0" destOrd="0" presId="urn:microsoft.com/office/officeart/2005/8/layout/vList2"/>
    <dgm:cxn modelId="{42E6A395-FE02-48E5-BB62-119262D2E2B9}" type="presOf" srcId="{F0ED0999-3423-4A5E-B9BF-A63F451247AB}" destId="{4D91815D-3D79-4669-BD71-6043697CE0CF}" srcOrd="0" destOrd="0" presId="urn:microsoft.com/office/officeart/2005/8/layout/vList2"/>
    <dgm:cxn modelId="{247CAC9F-AC2D-4340-911A-2BCF335A5F7F}" type="presOf" srcId="{8AC35CA2-D7BB-4E24-88CE-E1A1D6826B8E}" destId="{2AE29FCC-3D09-4E46-8E52-D1B8D5E51B7E}" srcOrd="0" destOrd="0" presId="urn:microsoft.com/office/officeart/2005/8/layout/vList2"/>
    <dgm:cxn modelId="{2AA274DE-E8AE-4DA1-97CE-EBBE73BDC5AE}" srcId="{1DD3843F-9F51-42FA-A066-AC6F00809108}" destId="{E5ABE759-E223-4DCD-86B9-19288C838D8B}" srcOrd="5" destOrd="0" parTransId="{CA2DF68C-1722-426D-8195-3765038FF413}" sibTransId="{DD8100F8-9423-4FC8-84C1-0BE063806657}"/>
    <dgm:cxn modelId="{DF8884E5-2FCD-489A-BCA4-C6A7BDCFFACF}" srcId="{1DD3843F-9F51-42FA-A066-AC6F00809108}" destId="{EA1231A2-76F7-47F6-847B-D78C22081F76}" srcOrd="3" destOrd="0" parTransId="{34D02B88-A603-478F-8559-32282F30BCC4}" sibTransId="{472F2BF4-6495-4E25-8E8C-3FD4D7B74A36}"/>
    <dgm:cxn modelId="{90DCC8F1-B178-4EE9-B0EE-75D6C1F222E8}" type="presOf" srcId="{E5ABE759-E223-4DCD-86B9-19288C838D8B}" destId="{A403F633-5A21-40D4-8F35-9BF6875B8B0A}" srcOrd="0" destOrd="0" presId="urn:microsoft.com/office/officeart/2005/8/layout/vList2"/>
    <dgm:cxn modelId="{1ADD15F8-735C-458E-A0F6-EE7F8EDA92DD}" srcId="{1DD3843F-9F51-42FA-A066-AC6F00809108}" destId="{457764A5-0D18-4213-A8EB-F989C0DC55C8}" srcOrd="4" destOrd="0" parTransId="{06608857-822E-4BA7-BE63-64767C07DFC6}" sibTransId="{4F07A291-F635-4272-909A-685E3D4AF56F}"/>
    <dgm:cxn modelId="{13D15BFA-9403-4DD9-89EF-C84289E2570B}" srcId="{1DD3843F-9F51-42FA-A066-AC6F00809108}" destId="{F0ED0999-3423-4A5E-B9BF-A63F451247AB}" srcOrd="1" destOrd="0" parTransId="{C62EE91D-424F-4845-9D32-E57D559CC3A9}" sibTransId="{713D06AE-BABD-4ABF-BF83-8CF98402F373}"/>
    <dgm:cxn modelId="{7B7DB6C7-16E7-4295-8B69-E98FD09585E0}" type="presParOf" srcId="{FF9AB9D3-6F55-4AED-BFC6-A1E0F0BDC1B8}" destId="{17139278-44CC-459F-8A24-3BB6900E3B43}" srcOrd="0" destOrd="0" presId="urn:microsoft.com/office/officeart/2005/8/layout/vList2"/>
    <dgm:cxn modelId="{04E88417-19C0-4F18-ACFF-F4A521EAA1DF}" type="presParOf" srcId="{FF9AB9D3-6F55-4AED-BFC6-A1E0F0BDC1B8}" destId="{19D29BFC-B85C-4D05-AD68-AA86606EC2A9}" srcOrd="1" destOrd="0" presId="urn:microsoft.com/office/officeart/2005/8/layout/vList2"/>
    <dgm:cxn modelId="{C8684DB7-5904-4822-8774-50B0C4B69D64}" type="presParOf" srcId="{FF9AB9D3-6F55-4AED-BFC6-A1E0F0BDC1B8}" destId="{4D91815D-3D79-4669-BD71-6043697CE0CF}" srcOrd="2" destOrd="0" presId="urn:microsoft.com/office/officeart/2005/8/layout/vList2"/>
    <dgm:cxn modelId="{9EC72826-ABB0-4FD7-8FCD-5241884696F4}" type="presParOf" srcId="{FF9AB9D3-6F55-4AED-BFC6-A1E0F0BDC1B8}" destId="{3427D4B9-B5E0-4A03-AD8F-31EE31F563DF}" srcOrd="3" destOrd="0" presId="urn:microsoft.com/office/officeart/2005/8/layout/vList2"/>
    <dgm:cxn modelId="{C17E47DD-68EF-42B4-8E7B-65E320E49460}" type="presParOf" srcId="{FF9AB9D3-6F55-4AED-BFC6-A1E0F0BDC1B8}" destId="{2AE29FCC-3D09-4E46-8E52-D1B8D5E51B7E}" srcOrd="4" destOrd="0" presId="urn:microsoft.com/office/officeart/2005/8/layout/vList2"/>
    <dgm:cxn modelId="{4FCB90F1-9990-4408-9AF9-6A39F2139B85}" type="presParOf" srcId="{FF9AB9D3-6F55-4AED-BFC6-A1E0F0BDC1B8}" destId="{ACD903C3-8B41-4FDC-842B-387A6B64F80B}" srcOrd="5" destOrd="0" presId="urn:microsoft.com/office/officeart/2005/8/layout/vList2"/>
    <dgm:cxn modelId="{E8E51BA5-DB65-4CAB-8FD8-972C2E6843F2}" type="presParOf" srcId="{FF9AB9D3-6F55-4AED-BFC6-A1E0F0BDC1B8}" destId="{7DA02031-2E52-4D92-808F-04E20880D14D}" srcOrd="6" destOrd="0" presId="urn:microsoft.com/office/officeart/2005/8/layout/vList2"/>
    <dgm:cxn modelId="{FF6E9B9F-450A-4FF1-A5FF-633CF2268084}" type="presParOf" srcId="{FF9AB9D3-6F55-4AED-BFC6-A1E0F0BDC1B8}" destId="{02C1FE3A-C627-4E88-A1A4-89C7449EF083}" srcOrd="7" destOrd="0" presId="urn:microsoft.com/office/officeart/2005/8/layout/vList2"/>
    <dgm:cxn modelId="{B9FD0EFC-A697-45E2-8402-C2B56CFF17AE}" type="presParOf" srcId="{FF9AB9D3-6F55-4AED-BFC6-A1E0F0BDC1B8}" destId="{90842BC9-4BB3-49D5-AFCF-C6CE458F2BB4}" srcOrd="8" destOrd="0" presId="urn:microsoft.com/office/officeart/2005/8/layout/vList2"/>
    <dgm:cxn modelId="{1E67E493-BF35-41E0-9EDB-CD2BC1A92C20}" type="presParOf" srcId="{FF9AB9D3-6F55-4AED-BFC6-A1E0F0BDC1B8}" destId="{3B043BA0-2527-44BF-9E67-57EE67F37AE3}" srcOrd="9" destOrd="0" presId="urn:microsoft.com/office/officeart/2005/8/layout/vList2"/>
    <dgm:cxn modelId="{C1416D7F-814C-43B4-9756-11D4F4DADE66}" type="presParOf" srcId="{FF9AB9D3-6F55-4AED-BFC6-A1E0F0BDC1B8}" destId="{A403F633-5A21-40D4-8F35-9BF6875B8B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D3843F-9F51-42FA-A066-AC6F00809108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DB40724-D994-474D-B30A-5CAF510781CA}">
      <dgm:prSet/>
      <dgm:spPr/>
      <dgm:t>
        <a:bodyPr/>
        <a:lstStyle/>
        <a:p>
          <a:r>
            <a:rPr lang="hr-HR" dirty="0"/>
            <a:t>Aerobna izdržljivost</a:t>
          </a:r>
          <a:endParaRPr lang="en-US" dirty="0"/>
        </a:p>
      </dgm:t>
    </dgm:pt>
    <dgm:pt modelId="{DF1D1CD2-3403-4AEB-B9CA-2B20E1108173}" type="parTrans" cxnId="{D28A2762-11F1-4E91-98C3-72D704B03F03}">
      <dgm:prSet/>
      <dgm:spPr/>
      <dgm:t>
        <a:bodyPr/>
        <a:lstStyle/>
        <a:p>
          <a:endParaRPr lang="en-US"/>
        </a:p>
      </dgm:t>
    </dgm:pt>
    <dgm:pt modelId="{B8A24D86-37C3-42F2-8AE7-ED83867F82C1}" type="sibTrans" cxnId="{D28A2762-11F1-4E91-98C3-72D704B03F03}">
      <dgm:prSet/>
      <dgm:spPr/>
      <dgm:t>
        <a:bodyPr/>
        <a:lstStyle/>
        <a:p>
          <a:endParaRPr lang="en-US"/>
        </a:p>
      </dgm:t>
    </dgm:pt>
    <dgm:pt modelId="{F20B2F03-C9CB-4AB6-B6AD-67243503DB5F}" type="pres">
      <dgm:prSet presAssocID="{1DD3843F-9F51-42FA-A066-AC6F00809108}" presName="linear" presStyleCnt="0">
        <dgm:presLayoutVars>
          <dgm:animLvl val="lvl"/>
          <dgm:resizeHandles val="exact"/>
        </dgm:presLayoutVars>
      </dgm:prSet>
      <dgm:spPr/>
    </dgm:pt>
    <dgm:pt modelId="{3D886CC4-E34C-49A5-88FE-44CB5EA0D60C}" type="pres">
      <dgm:prSet presAssocID="{6DB40724-D994-474D-B30A-5CAF510781C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914CE16-B0FD-4F5F-BE63-75CFC727EDB1}" type="presOf" srcId="{1DD3843F-9F51-42FA-A066-AC6F00809108}" destId="{F20B2F03-C9CB-4AB6-B6AD-67243503DB5F}" srcOrd="0" destOrd="0" presId="urn:microsoft.com/office/officeart/2005/8/layout/vList2"/>
    <dgm:cxn modelId="{D28A2762-11F1-4E91-98C3-72D704B03F03}" srcId="{1DD3843F-9F51-42FA-A066-AC6F00809108}" destId="{6DB40724-D994-474D-B30A-5CAF510781CA}" srcOrd="0" destOrd="0" parTransId="{DF1D1CD2-3403-4AEB-B9CA-2B20E1108173}" sibTransId="{B8A24D86-37C3-42F2-8AE7-ED83867F82C1}"/>
    <dgm:cxn modelId="{2D52C37B-7FE4-4DA9-9C16-7D676BE6803A}" type="presOf" srcId="{6DB40724-D994-474D-B30A-5CAF510781CA}" destId="{3D886CC4-E34C-49A5-88FE-44CB5EA0D60C}" srcOrd="0" destOrd="0" presId="urn:microsoft.com/office/officeart/2005/8/layout/vList2"/>
    <dgm:cxn modelId="{270E6D26-164C-4E2B-A199-0A558E1C0241}" type="presParOf" srcId="{F20B2F03-C9CB-4AB6-B6AD-67243503DB5F}" destId="{3D886CC4-E34C-49A5-88FE-44CB5EA0D6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9F1270-8425-4612-B381-C0A85AA1906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0D64B-22EA-4C0D-81D4-B0B2041CD936}">
      <dgm:prSet/>
      <dgm:spPr/>
      <dgm:t>
        <a:bodyPr/>
        <a:lstStyle/>
        <a:p>
          <a:r>
            <a:rPr lang="hr-HR"/>
            <a:t>definirati antropometrijski status učenika</a:t>
          </a:r>
          <a:endParaRPr lang="en-US"/>
        </a:p>
      </dgm:t>
    </dgm:pt>
    <dgm:pt modelId="{0F65DF55-7935-416C-95CA-EDD99A94178C}" type="parTrans" cxnId="{A7448BCA-4DBF-4855-A685-54D538B5C8C6}">
      <dgm:prSet/>
      <dgm:spPr/>
      <dgm:t>
        <a:bodyPr/>
        <a:lstStyle/>
        <a:p>
          <a:endParaRPr lang="en-US"/>
        </a:p>
      </dgm:t>
    </dgm:pt>
    <dgm:pt modelId="{22D14C4A-06C5-4F48-ADE2-7F64B268FE90}" type="sibTrans" cxnId="{A7448BCA-4DBF-4855-A685-54D538B5C8C6}">
      <dgm:prSet/>
      <dgm:spPr/>
      <dgm:t>
        <a:bodyPr/>
        <a:lstStyle/>
        <a:p>
          <a:endParaRPr lang="en-US"/>
        </a:p>
      </dgm:t>
    </dgm:pt>
    <dgm:pt modelId="{5F0B4B1A-2DB7-42B2-8904-DABA324418FF}">
      <dgm:prSet/>
      <dgm:spPr/>
      <dgm:t>
        <a:bodyPr/>
        <a:lstStyle/>
        <a:p>
          <a:r>
            <a:rPr lang="hr-HR"/>
            <a:t>Pratiti njegov rast i razvoj</a:t>
          </a:r>
          <a:endParaRPr lang="en-US"/>
        </a:p>
      </dgm:t>
    </dgm:pt>
    <dgm:pt modelId="{3756BD34-AA54-4BE5-ACB9-C86CAB6B5832}" type="parTrans" cxnId="{91390297-E1C3-474E-B56A-E09A07D91772}">
      <dgm:prSet/>
      <dgm:spPr/>
      <dgm:t>
        <a:bodyPr/>
        <a:lstStyle/>
        <a:p>
          <a:endParaRPr lang="en-US"/>
        </a:p>
      </dgm:t>
    </dgm:pt>
    <dgm:pt modelId="{54389168-DF2A-45AA-BB12-A781B4F52ABD}" type="sibTrans" cxnId="{91390297-E1C3-474E-B56A-E09A07D91772}">
      <dgm:prSet/>
      <dgm:spPr/>
      <dgm:t>
        <a:bodyPr/>
        <a:lstStyle/>
        <a:p>
          <a:endParaRPr lang="en-US"/>
        </a:p>
      </dgm:t>
    </dgm:pt>
    <dgm:pt modelId="{A0A45761-84F9-4459-B7E3-A33F99247434}">
      <dgm:prSet/>
      <dgm:spPr/>
      <dgm:t>
        <a:bodyPr/>
        <a:lstStyle/>
        <a:p>
          <a:r>
            <a:rPr lang="hr-HR"/>
            <a:t>Imati točan uvid na što trebamo utjecati </a:t>
          </a:r>
          <a:endParaRPr lang="en-US"/>
        </a:p>
      </dgm:t>
    </dgm:pt>
    <dgm:pt modelId="{D28E90D6-EC4B-4795-B794-36FEF35F7467}" type="parTrans" cxnId="{4D1E1EAC-C96F-451D-BA00-E23A449CC810}">
      <dgm:prSet/>
      <dgm:spPr/>
      <dgm:t>
        <a:bodyPr/>
        <a:lstStyle/>
        <a:p>
          <a:endParaRPr lang="en-US"/>
        </a:p>
      </dgm:t>
    </dgm:pt>
    <dgm:pt modelId="{6E16E910-871D-498D-AB2B-36524C412B5B}" type="sibTrans" cxnId="{4D1E1EAC-C96F-451D-BA00-E23A449CC810}">
      <dgm:prSet/>
      <dgm:spPr/>
      <dgm:t>
        <a:bodyPr/>
        <a:lstStyle/>
        <a:p>
          <a:endParaRPr lang="en-US"/>
        </a:p>
      </dgm:t>
    </dgm:pt>
    <dgm:pt modelId="{2D010B6D-D6A7-483D-B8C5-9F22ABE7461C}">
      <dgm:prSet/>
      <dgm:spPr/>
      <dgm:t>
        <a:bodyPr/>
        <a:lstStyle/>
        <a:p>
          <a:r>
            <a:rPr lang="hr-HR"/>
            <a:t>Usmjeriti učenika u onaj šport za koji ima tjelesne predispozicije</a:t>
          </a:r>
          <a:endParaRPr lang="en-US"/>
        </a:p>
      </dgm:t>
    </dgm:pt>
    <dgm:pt modelId="{B18D20A2-5FDE-4AF0-9C0A-1B3EDABD2556}" type="parTrans" cxnId="{69E80F3F-BB52-4BAA-84CA-61B458092CF9}">
      <dgm:prSet/>
      <dgm:spPr/>
      <dgm:t>
        <a:bodyPr/>
        <a:lstStyle/>
        <a:p>
          <a:endParaRPr lang="en-US"/>
        </a:p>
      </dgm:t>
    </dgm:pt>
    <dgm:pt modelId="{6CCAD98E-5AF6-4144-AD6E-615FB56B62A3}" type="sibTrans" cxnId="{69E80F3F-BB52-4BAA-84CA-61B458092CF9}">
      <dgm:prSet/>
      <dgm:spPr/>
      <dgm:t>
        <a:bodyPr/>
        <a:lstStyle/>
        <a:p>
          <a:endParaRPr lang="en-US"/>
        </a:p>
      </dgm:t>
    </dgm:pt>
    <dgm:pt modelId="{AFB549F8-BB1F-4D5F-BD86-AE7CCB1158FC}">
      <dgm:prSet/>
      <dgm:spPr/>
      <dgm:t>
        <a:bodyPr/>
        <a:lstStyle/>
        <a:p>
          <a:r>
            <a:rPr lang="hr-HR"/>
            <a:t>Planirati tjelesno vježbanje</a:t>
          </a:r>
          <a:endParaRPr lang="en-US"/>
        </a:p>
      </dgm:t>
    </dgm:pt>
    <dgm:pt modelId="{C762A99C-CC25-4A45-B358-CA2B41CCA62D}" type="parTrans" cxnId="{996451DB-A526-40B9-B061-86C2861A820F}">
      <dgm:prSet/>
      <dgm:spPr/>
      <dgm:t>
        <a:bodyPr/>
        <a:lstStyle/>
        <a:p>
          <a:endParaRPr lang="en-US"/>
        </a:p>
      </dgm:t>
    </dgm:pt>
    <dgm:pt modelId="{1FBED6E3-D42A-4ED6-981B-4013042936AE}" type="sibTrans" cxnId="{996451DB-A526-40B9-B061-86C2861A820F}">
      <dgm:prSet/>
      <dgm:spPr/>
      <dgm:t>
        <a:bodyPr/>
        <a:lstStyle/>
        <a:p>
          <a:endParaRPr lang="en-US"/>
        </a:p>
      </dgm:t>
    </dgm:pt>
    <dgm:pt modelId="{31C0CA20-147F-41E9-9A9A-46BA5DA4B0E3}" type="pres">
      <dgm:prSet presAssocID="{099F1270-8425-4612-B381-C0A85AA1906B}" presName="compositeShape" presStyleCnt="0">
        <dgm:presLayoutVars>
          <dgm:chMax val="7"/>
          <dgm:dir/>
          <dgm:resizeHandles val="exact"/>
        </dgm:presLayoutVars>
      </dgm:prSet>
      <dgm:spPr/>
    </dgm:pt>
    <dgm:pt modelId="{D83E937F-46C8-4B4A-B25C-01230386AA18}" type="pres">
      <dgm:prSet presAssocID="{099F1270-8425-4612-B381-C0A85AA1906B}" presName="wedge1" presStyleLbl="node1" presStyleIdx="0" presStyleCnt="5"/>
      <dgm:spPr/>
    </dgm:pt>
    <dgm:pt modelId="{E08589F2-4D16-4D58-81F6-C1BCC23CB9EC}" type="pres">
      <dgm:prSet presAssocID="{099F1270-8425-4612-B381-C0A85AA1906B}" presName="dummy1a" presStyleCnt="0"/>
      <dgm:spPr/>
    </dgm:pt>
    <dgm:pt modelId="{70A3B604-B1A4-45A9-A932-8A26A3CAE6B9}" type="pres">
      <dgm:prSet presAssocID="{099F1270-8425-4612-B381-C0A85AA1906B}" presName="dummy1b" presStyleCnt="0"/>
      <dgm:spPr/>
    </dgm:pt>
    <dgm:pt modelId="{ECA3B417-CC34-4CDD-A809-4D89EB1A7519}" type="pres">
      <dgm:prSet presAssocID="{099F1270-8425-4612-B381-C0A85AA1906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0016BEC-E067-4405-92A7-E859987448BA}" type="pres">
      <dgm:prSet presAssocID="{099F1270-8425-4612-B381-C0A85AA1906B}" presName="wedge2" presStyleLbl="node1" presStyleIdx="1" presStyleCnt="5"/>
      <dgm:spPr/>
    </dgm:pt>
    <dgm:pt modelId="{6A38FB74-A5BE-404E-B060-D66997A67028}" type="pres">
      <dgm:prSet presAssocID="{099F1270-8425-4612-B381-C0A85AA1906B}" presName="dummy2a" presStyleCnt="0"/>
      <dgm:spPr/>
    </dgm:pt>
    <dgm:pt modelId="{C983379A-FB1E-4119-A9C6-60F305449E32}" type="pres">
      <dgm:prSet presAssocID="{099F1270-8425-4612-B381-C0A85AA1906B}" presName="dummy2b" presStyleCnt="0"/>
      <dgm:spPr/>
    </dgm:pt>
    <dgm:pt modelId="{D8AB732C-C2B6-4ED1-8F39-EE4FAA06B20D}" type="pres">
      <dgm:prSet presAssocID="{099F1270-8425-4612-B381-C0A85AA1906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FBA056B-1A60-468E-8CAB-A1D708E297EA}" type="pres">
      <dgm:prSet presAssocID="{099F1270-8425-4612-B381-C0A85AA1906B}" presName="wedge3" presStyleLbl="node1" presStyleIdx="2" presStyleCnt="5"/>
      <dgm:spPr/>
    </dgm:pt>
    <dgm:pt modelId="{273AEF34-E37F-4B6A-A97D-A40AE5FA7A91}" type="pres">
      <dgm:prSet presAssocID="{099F1270-8425-4612-B381-C0A85AA1906B}" presName="dummy3a" presStyleCnt="0"/>
      <dgm:spPr/>
    </dgm:pt>
    <dgm:pt modelId="{AD01CED5-2639-476A-A021-A0B6747D757C}" type="pres">
      <dgm:prSet presAssocID="{099F1270-8425-4612-B381-C0A85AA1906B}" presName="dummy3b" presStyleCnt="0"/>
      <dgm:spPr/>
    </dgm:pt>
    <dgm:pt modelId="{090C2C20-40E1-4208-B62E-8DA735500A55}" type="pres">
      <dgm:prSet presAssocID="{099F1270-8425-4612-B381-C0A85AA1906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721EC7E-8847-4105-917D-F4A328217206}" type="pres">
      <dgm:prSet presAssocID="{099F1270-8425-4612-B381-C0A85AA1906B}" presName="wedge4" presStyleLbl="node1" presStyleIdx="3" presStyleCnt="5"/>
      <dgm:spPr/>
    </dgm:pt>
    <dgm:pt modelId="{FF4CC3B4-6CEB-4246-A765-DD1C7A77013F}" type="pres">
      <dgm:prSet presAssocID="{099F1270-8425-4612-B381-C0A85AA1906B}" presName="dummy4a" presStyleCnt="0"/>
      <dgm:spPr/>
    </dgm:pt>
    <dgm:pt modelId="{74D4A68B-29EF-4E28-B9D1-A18C6808A480}" type="pres">
      <dgm:prSet presAssocID="{099F1270-8425-4612-B381-C0A85AA1906B}" presName="dummy4b" presStyleCnt="0"/>
      <dgm:spPr/>
    </dgm:pt>
    <dgm:pt modelId="{DCAA1AC6-6599-4F28-A541-0F3D09AF28BB}" type="pres">
      <dgm:prSet presAssocID="{099F1270-8425-4612-B381-C0A85AA1906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86D376F-A9C9-47F3-8781-F47A49C670B5}" type="pres">
      <dgm:prSet presAssocID="{099F1270-8425-4612-B381-C0A85AA1906B}" presName="wedge5" presStyleLbl="node1" presStyleIdx="4" presStyleCnt="5"/>
      <dgm:spPr/>
    </dgm:pt>
    <dgm:pt modelId="{8973013B-B491-4FBE-ABA4-1AAD73E9CC37}" type="pres">
      <dgm:prSet presAssocID="{099F1270-8425-4612-B381-C0A85AA1906B}" presName="dummy5a" presStyleCnt="0"/>
      <dgm:spPr/>
    </dgm:pt>
    <dgm:pt modelId="{527854DB-E0C8-40D4-B761-3EB9E3990951}" type="pres">
      <dgm:prSet presAssocID="{099F1270-8425-4612-B381-C0A85AA1906B}" presName="dummy5b" presStyleCnt="0"/>
      <dgm:spPr/>
    </dgm:pt>
    <dgm:pt modelId="{D8F87BC3-85D4-44A2-8DF7-46102229DBFB}" type="pres">
      <dgm:prSet presAssocID="{099F1270-8425-4612-B381-C0A85AA1906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E80B8D6D-0FF4-4EFC-A414-BA0FE19DD1BD}" type="pres">
      <dgm:prSet presAssocID="{22D14C4A-06C5-4F48-ADE2-7F64B268FE90}" presName="arrowWedge1" presStyleLbl="fgSibTrans2D1" presStyleIdx="0" presStyleCnt="5"/>
      <dgm:spPr/>
    </dgm:pt>
    <dgm:pt modelId="{8072C6FF-E5A9-4112-B84C-497E50D1D897}" type="pres">
      <dgm:prSet presAssocID="{54389168-DF2A-45AA-BB12-A781B4F52ABD}" presName="arrowWedge2" presStyleLbl="fgSibTrans2D1" presStyleIdx="1" presStyleCnt="5"/>
      <dgm:spPr/>
    </dgm:pt>
    <dgm:pt modelId="{25502150-239A-4A6C-8A63-C61E098A9B44}" type="pres">
      <dgm:prSet presAssocID="{6E16E910-871D-498D-AB2B-36524C412B5B}" presName="arrowWedge3" presStyleLbl="fgSibTrans2D1" presStyleIdx="2" presStyleCnt="5"/>
      <dgm:spPr/>
    </dgm:pt>
    <dgm:pt modelId="{E492079E-C841-41EC-9197-8D3E4F188FDA}" type="pres">
      <dgm:prSet presAssocID="{6CCAD98E-5AF6-4144-AD6E-615FB56B62A3}" presName="arrowWedge4" presStyleLbl="fgSibTrans2D1" presStyleIdx="3" presStyleCnt="5"/>
      <dgm:spPr/>
    </dgm:pt>
    <dgm:pt modelId="{FD4D7C06-0A00-4A21-8BD9-DD8D4A08C273}" type="pres">
      <dgm:prSet presAssocID="{1FBED6E3-D42A-4ED6-981B-4013042936AE}" presName="arrowWedge5" presStyleLbl="fgSibTrans2D1" presStyleIdx="4" presStyleCnt="5"/>
      <dgm:spPr/>
    </dgm:pt>
  </dgm:ptLst>
  <dgm:cxnLst>
    <dgm:cxn modelId="{7AED4806-E5E4-402C-ADAC-D75B46B8EDA6}" type="presOf" srcId="{5F0B4B1A-2DB7-42B2-8904-DABA324418FF}" destId="{F0016BEC-E067-4405-92A7-E859987448BA}" srcOrd="0" destOrd="0" presId="urn:microsoft.com/office/officeart/2005/8/layout/cycle8"/>
    <dgm:cxn modelId="{4FB3F31E-9501-4B7E-9B54-D7515D538237}" type="presOf" srcId="{C5B0D64B-22EA-4C0D-81D4-B0B2041CD936}" destId="{D83E937F-46C8-4B4A-B25C-01230386AA18}" srcOrd="0" destOrd="0" presId="urn:microsoft.com/office/officeart/2005/8/layout/cycle8"/>
    <dgm:cxn modelId="{D04B852D-7D73-44C4-826B-49BBBC66CD86}" type="presOf" srcId="{A0A45761-84F9-4459-B7E3-A33F99247434}" destId="{3FBA056B-1A60-468E-8CAB-A1D708E297EA}" srcOrd="0" destOrd="0" presId="urn:microsoft.com/office/officeart/2005/8/layout/cycle8"/>
    <dgm:cxn modelId="{43159C3D-8C5D-4C7E-8457-0D1AD8D7C637}" type="presOf" srcId="{C5B0D64B-22EA-4C0D-81D4-B0B2041CD936}" destId="{ECA3B417-CC34-4CDD-A809-4D89EB1A7519}" srcOrd="1" destOrd="0" presId="urn:microsoft.com/office/officeart/2005/8/layout/cycle8"/>
    <dgm:cxn modelId="{69E80F3F-BB52-4BAA-84CA-61B458092CF9}" srcId="{099F1270-8425-4612-B381-C0A85AA1906B}" destId="{2D010B6D-D6A7-483D-B8C5-9F22ABE7461C}" srcOrd="3" destOrd="0" parTransId="{B18D20A2-5FDE-4AF0-9C0A-1B3EDABD2556}" sibTransId="{6CCAD98E-5AF6-4144-AD6E-615FB56B62A3}"/>
    <dgm:cxn modelId="{16225878-9D13-4177-8C65-6CF856B89A29}" type="presOf" srcId="{AFB549F8-BB1F-4D5F-BD86-AE7CCB1158FC}" destId="{686D376F-A9C9-47F3-8781-F47A49C670B5}" srcOrd="0" destOrd="0" presId="urn:microsoft.com/office/officeart/2005/8/layout/cycle8"/>
    <dgm:cxn modelId="{1040607C-B572-4631-8AF9-88C5E998E9D3}" type="presOf" srcId="{AFB549F8-BB1F-4D5F-BD86-AE7CCB1158FC}" destId="{D8F87BC3-85D4-44A2-8DF7-46102229DBFB}" srcOrd="1" destOrd="0" presId="urn:microsoft.com/office/officeart/2005/8/layout/cycle8"/>
    <dgm:cxn modelId="{B22CE38A-EE5E-45DA-8BBE-909EFF4BA1BE}" type="presOf" srcId="{2D010B6D-D6A7-483D-B8C5-9F22ABE7461C}" destId="{DCAA1AC6-6599-4F28-A541-0F3D09AF28BB}" srcOrd="1" destOrd="0" presId="urn:microsoft.com/office/officeart/2005/8/layout/cycle8"/>
    <dgm:cxn modelId="{91390297-E1C3-474E-B56A-E09A07D91772}" srcId="{099F1270-8425-4612-B381-C0A85AA1906B}" destId="{5F0B4B1A-2DB7-42B2-8904-DABA324418FF}" srcOrd="1" destOrd="0" parTransId="{3756BD34-AA54-4BE5-ACB9-C86CAB6B5832}" sibTransId="{54389168-DF2A-45AA-BB12-A781B4F52ABD}"/>
    <dgm:cxn modelId="{4D1E1EAC-C96F-451D-BA00-E23A449CC810}" srcId="{099F1270-8425-4612-B381-C0A85AA1906B}" destId="{A0A45761-84F9-4459-B7E3-A33F99247434}" srcOrd="2" destOrd="0" parTransId="{D28E90D6-EC4B-4795-B794-36FEF35F7467}" sibTransId="{6E16E910-871D-498D-AB2B-36524C412B5B}"/>
    <dgm:cxn modelId="{6848F9C2-999E-4C36-83FA-5C98BFBD477A}" type="presOf" srcId="{5F0B4B1A-2DB7-42B2-8904-DABA324418FF}" destId="{D8AB732C-C2B6-4ED1-8F39-EE4FAA06B20D}" srcOrd="1" destOrd="0" presId="urn:microsoft.com/office/officeart/2005/8/layout/cycle8"/>
    <dgm:cxn modelId="{A7448BCA-4DBF-4855-A685-54D538B5C8C6}" srcId="{099F1270-8425-4612-B381-C0A85AA1906B}" destId="{C5B0D64B-22EA-4C0D-81D4-B0B2041CD936}" srcOrd="0" destOrd="0" parTransId="{0F65DF55-7935-416C-95CA-EDD99A94178C}" sibTransId="{22D14C4A-06C5-4F48-ADE2-7F64B268FE90}"/>
    <dgm:cxn modelId="{715D2BD0-8976-4509-9410-DDAF739FB2A0}" type="presOf" srcId="{099F1270-8425-4612-B381-C0A85AA1906B}" destId="{31C0CA20-147F-41E9-9A9A-46BA5DA4B0E3}" srcOrd="0" destOrd="0" presId="urn:microsoft.com/office/officeart/2005/8/layout/cycle8"/>
    <dgm:cxn modelId="{996451DB-A526-40B9-B061-86C2861A820F}" srcId="{099F1270-8425-4612-B381-C0A85AA1906B}" destId="{AFB549F8-BB1F-4D5F-BD86-AE7CCB1158FC}" srcOrd="4" destOrd="0" parTransId="{C762A99C-CC25-4A45-B358-CA2B41CCA62D}" sibTransId="{1FBED6E3-D42A-4ED6-981B-4013042936AE}"/>
    <dgm:cxn modelId="{3F01F9EE-2307-4E98-B851-E1EE1BFF9456}" type="presOf" srcId="{2D010B6D-D6A7-483D-B8C5-9F22ABE7461C}" destId="{9721EC7E-8847-4105-917D-F4A328217206}" srcOrd="0" destOrd="0" presId="urn:microsoft.com/office/officeart/2005/8/layout/cycle8"/>
    <dgm:cxn modelId="{017EA2F6-3762-437A-BF4C-13323A81D028}" type="presOf" srcId="{A0A45761-84F9-4459-B7E3-A33F99247434}" destId="{090C2C20-40E1-4208-B62E-8DA735500A55}" srcOrd="1" destOrd="0" presId="urn:microsoft.com/office/officeart/2005/8/layout/cycle8"/>
    <dgm:cxn modelId="{3F499690-7072-495B-B128-90BE0755CEAB}" type="presParOf" srcId="{31C0CA20-147F-41E9-9A9A-46BA5DA4B0E3}" destId="{D83E937F-46C8-4B4A-B25C-01230386AA18}" srcOrd="0" destOrd="0" presId="urn:microsoft.com/office/officeart/2005/8/layout/cycle8"/>
    <dgm:cxn modelId="{C7939E5E-688F-4BFA-9AFE-F8AC708CC845}" type="presParOf" srcId="{31C0CA20-147F-41E9-9A9A-46BA5DA4B0E3}" destId="{E08589F2-4D16-4D58-81F6-C1BCC23CB9EC}" srcOrd="1" destOrd="0" presId="urn:microsoft.com/office/officeart/2005/8/layout/cycle8"/>
    <dgm:cxn modelId="{B3D08F06-03A3-41FE-83D5-C6B3792C9A51}" type="presParOf" srcId="{31C0CA20-147F-41E9-9A9A-46BA5DA4B0E3}" destId="{70A3B604-B1A4-45A9-A932-8A26A3CAE6B9}" srcOrd="2" destOrd="0" presId="urn:microsoft.com/office/officeart/2005/8/layout/cycle8"/>
    <dgm:cxn modelId="{A6CB9D8C-4520-4613-B0A4-E5984A763928}" type="presParOf" srcId="{31C0CA20-147F-41E9-9A9A-46BA5DA4B0E3}" destId="{ECA3B417-CC34-4CDD-A809-4D89EB1A7519}" srcOrd="3" destOrd="0" presId="urn:microsoft.com/office/officeart/2005/8/layout/cycle8"/>
    <dgm:cxn modelId="{6E33611B-7EA1-415E-93DB-3D4D1D60FEAD}" type="presParOf" srcId="{31C0CA20-147F-41E9-9A9A-46BA5DA4B0E3}" destId="{F0016BEC-E067-4405-92A7-E859987448BA}" srcOrd="4" destOrd="0" presId="urn:microsoft.com/office/officeart/2005/8/layout/cycle8"/>
    <dgm:cxn modelId="{83B44BA1-D8E7-4515-91B4-101DFC852C29}" type="presParOf" srcId="{31C0CA20-147F-41E9-9A9A-46BA5DA4B0E3}" destId="{6A38FB74-A5BE-404E-B060-D66997A67028}" srcOrd="5" destOrd="0" presId="urn:microsoft.com/office/officeart/2005/8/layout/cycle8"/>
    <dgm:cxn modelId="{1298A950-C5D1-4CCE-B16A-E656B9947439}" type="presParOf" srcId="{31C0CA20-147F-41E9-9A9A-46BA5DA4B0E3}" destId="{C983379A-FB1E-4119-A9C6-60F305449E32}" srcOrd="6" destOrd="0" presId="urn:microsoft.com/office/officeart/2005/8/layout/cycle8"/>
    <dgm:cxn modelId="{6248449A-0310-47F4-8633-C86F4F9FF74C}" type="presParOf" srcId="{31C0CA20-147F-41E9-9A9A-46BA5DA4B0E3}" destId="{D8AB732C-C2B6-4ED1-8F39-EE4FAA06B20D}" srcOrd="7" destOrd="0" presId="urn:microsoft.com/office/officeart/2005/8/layout/cycle8"/>
    <dgm:cxn modelId="{B2ED6DFF-9833-41E8-87ED-0F327B616420}" type="presParOf" srcId="{31C0CA20-147F-41E9-9A9A-46BA5DA4B0E3}" destId="{3FBA056B-1A60-468E-8CAB-A1D708E297EA}" srcOrd="8" destOrd="0" presId="urn:microsoft.com/office/officeart/2005/8/layout/cycle8"/>
    <dgm:cxn modelId="{1ECB4DB0-A295-4B39-973D-48C2E3C86445}" type="presParOf" srcId="{31C0CA20-147F-41E9-9A9A-46BA5DA4B0E3}" destId="{273AEF34-E37F-4B6A-A97D-A40AE5FA7A91}" srcOrd="9" destOrd="0" presId="urn:microsoft.com/office/officeart/2005/8/layout/cycle8"/>
    <dgm:cxn modelId="{E3F8EF45-0499-47EF-B219-29DDAAF2E3BA}" type="presParOf" srcId="{31C0CA20-147F-41E9-9A9A-46BA5DA4B0E3}" destId="{AD01CED5-2639-476A-A021-A0B6747D757C}" srcOrd="10" destOrd="0" presId="urn:microsoft.com/office/officeart/2005/8/layout/cycle8"/>
    <dgm:cxn modelId="{4B9CCFB9-6878-4446-AB3D-2262DBBBB871}" type="presParOf" srcId="{31C0CA20-147F-41E9-9A9A-46BA5DA4B0E3}" destId="{090C2C20-40E1-4208-B62E-8DA735500A55}" srcOrd="11" destOrd="0" presId="urn:microsoft.com/office/officeart/2005/8/layout/cycle8"/>
    <dgm:cxn modelId="{F4202EE0-990B-44BD-80DF-F408A8351524}" type="presParOf" srcId="{31C0CA20-147F-41E9-9A9A-46BA5DA4B0E3}" destId="{9721EC7E-8847-4105-917D-F4A328217206}" srcOrd="12" destOrd="0" presId="urn:microsoft.com/office/officeart/2005/8/layout/cycle8"/>
    <dgm:cxn modelId="{88D0DA26-6076-469E-ACDB-7698218F80CF}" type="presParOf" srcId="{31C0CA20-147F-41E9-9A9A-46BA5DA4B0E3}" destId="{FF4CC3B4-6CEB-4246-A765-DD1C7A77013F}" srcOrd="13" destOrd="0" presId="urn:microsoft.com/office/officeart/2005/8/layout/cycle8"/>
    <dgm:cxn modelId="{2FF8CDF6-6CAD-4BB0-9C93-B7BA82BDE996}" type="presParOf" srcId="{31C0CA20-147F-41E9-9A9A-46BA5DA4B0E3}" destId="{74D4A68B-29EF-4E28-B9D1-A18C6808A480}" srcOrd="14" destOrd="0" presId="urn:microsoft.com/office/officeart/2005/8/layout/cycle8"/>
    <dgm:cxn modelId="{3F7DA478-459C-4C56-92B2-D862DB78E321}" type="presParOf" srcId="{31C0CA20-147F-41E9-9A9A-46BA5DA4B0E3}" destId="{DCAA1AC6-6599-4F28-A541-0F3D09AF28BB}" srcOrd="15" destOrd="0" presId="urn:microsoft.com/office/officeart/2005/8/layout/cycle8"/>
    <dgm:cxn modelId="{2E6F8D86-242F-4E91-AF5A-018F001E1568}" type="presParOf" srcId="{31C0CA20-147F-41E9-9A9A-46BA5DA4B0E3}" destId="{686D376F-A9C9-47F3-8781-F47A49C670B5}" srcOrd="16" destOrd="0" presId="urn:microsoft.com/office/officeart/2005/8/layout/cycle8"/>
    <dgm:cxn modelId="{B7D75AE9-3F28-4FE8-A670-283BE4437555}" type="presParOf" srcId="{31C0CA20-147F-41E9-9A9A-46BA5DA4B0E3}" destId="{8973013B-B491-4FBE-ABA4-1AAD73E9CC37}" srcOrd="17" destOrd="0" presId="urn:microsoft.com/office/officeart/2005/8/layout/cycle8"/>
    <dgm:cxn modelId="{E726EA0A-E953-4D75-8318-016657D0EEDF}" type="presParOf" srcId="{31C0CA20-147F-41E9-9A9A-46BA5DA4B0E3}" destId="{527854DB-E0C8-40D4-B761-3EB9E3990951}" srcOrd="18" destOrd="0" presId="urn:microsoft.com/office/officeart/2005/8/layout/cycle8"/>
    <dgm:cxn modelId="{E98A3C02-850B-4033-B6E6-3FA575BE0A8E}" type="presParOf" srcId="{31C0CA20-147F-41E9-9A9A-46BA5DA4B0E3}" destId="{D8F87BC3-85D4-44A2-8DF7-46102229DBFB}" srcOrd="19" destOrd="0" presId="urn:microsoft.com/office/officeart/2005/8/layout/cycle8"/>
    <dgm:cxn modelId="{91E9D78E-F7EB-4C3C-A7F4-7B6CD613C240}" type="presParOf" srcId="{31C0CA20-147F-41E9-9A9A-46BA5DA4B0E3}" destId="{E80B8D6D-0FF4-4EFC-A414-BA0FE19DD1BD}" srcOrd="20" destOrd="0" presId="urn:microsoft.com/office/officeart/2005/8/layout/cycle8"/>
    <dgm:cxn modelId="{CA0D4A1A-675B-4C8F-82B1-5EBB52C63937}" type="presParOf" srcId="{31C0CA20-147F-41E9-9A9A-46BA5DA4B0E3}" destId="{8072C6FF-E5A9-4112-B84C-497E50D1D897}" srcOrd="21" destOrd="0" presId="urn:microsoft.com/office/officeart/2005/8/layout/cycle8"/>
    <dgm:cxn modelId="{8D8DEA5B-C8A8-4648-97C3-D36D76067D95}" type="presParOf" srcId="{31C0CA20-147F-41E9-9A9A-46BA5DA4B0E3}" destId="{25502150-239A-4A6C-8A63-C61E098A9B44}" srcOrd="22" destOrd="0" presId="urn:microsoft.com/office/officeart/2005/8/layout/cycle8"/>
    <dgm:cxn modelId="{3127CC00-1C7A-4831-939E-BE4C9AEF9F8D}" type="presParOf" srcId="{31C0CA20-147F-41E9-9A9A-46BA5DA4B0E3}" destId="{E492079E-C841-41EC-9197-8D3E4F188FDA}" srcOrd="23" destOrd="0" presId="urn:microsoft.com/office/officeart/2005/8/layout/cycle8"/>
    <dgm:cxn modelId="{0D42CD18-B942-4F6C-B227-9C91C825EDFA}" type="presParOf" srcId="{31C0CA20-147F-41E9-9A9A-46BA5DA4B0E3}" destId="{FD4D7C06-0A00-4A21-8BD9-DD8D4A08C273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702E5E-BCD4-4A05-BCA5-91A1BED89FC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EAE6428-26E3-4F77-818F-DD7F07394DD7}">
      <dgm:prSet/>
      <dgm:spPr/>
      <dgm:t>
        <a:bodyPr/>
        <a:lstStyle/>
        <a:p>
          <a:r>
            <a:rPr lang="hr-HR"/>
            <a:t>Motoričke sposobnosti nisu važne same za sebe, već i za razvoj ostalih sposobnosti i osobina</a:t>
          </a:r>
          <a:endParaRPr lang="en-US"/>
        </a:p>
      </dgm:t>
    </dgm:pt>
    <dgm:pt modelId="{FA40C964-6F2B-4B2D-A4C9-81635D76E536}" type="parTrans" cxnId="{E1CC8163-E0B1-4ACD-B621-3E0396873C55}">
      <dgm:prSet/>
      <dgm:spPr/>
      <dgm:t>
        <a:bodyPr/>
        <a:lstStyle/>
        <a:p>
          <a:endParaRPr lang="en-US"/>
        </a:p>
      </dgm:t>
    </dgm:pt>
    <dgm:pt modelId="{B66FCC66-4DD4-4DBB-9612-ADDC76424F28}" type="sibTrans" cxnId="{E1CC8163-E0B1-4ACD-B621-3E0396873C55}">
      <dgm:prSet/>
      <dgm:spPr/>
      <dgm:t>
        <a:bodyPr/>
        <a:lstStyle/>
        <a:p>
          <a:endParaRPr lang="en-US"/>
        </a:p>
      </dgm:t>
    </dgm:pt>
    <dgm:pt modelId="{E47CFB0D-E7AE-41B1-A473-19B77BDB82E3}">
      <dgm:prSet/>
      <dgm:spPr/>
      <dgm:t>
        <a:bodyPr/>
        <a:lstStyle/>
        <a:p>
          <a:r>
            <a:rPr lang="hr-HR"/>
            <a:t>Ako se ne razvijaju na vrijeme nećemo biti u mogućnosti razviti ih do našeg genetski predodređenog maksimuma</a:t>
          </a:r>
          <a:endParaRPr lang="en-US"/>
        </a:p>
      </dgm:t>
    </dgm:pt>
    <dgm:pt modelId="{D40E38FD-379A-4F18-B1B2-2EE85E065386}" type="parTrans" cxnId="{D4C0FC96-2020-4D57-AD57-65CF19A8093B}">
      <dgm:prSet/>
      <dgm:spPr/>
      <dgm:t>
        <a:bodyPr/>
        <a:lstStyle/>
        <a:p>
          <a:endParaRPr lang="en-US"/>
        </a:p>
      </dgm:t>
    </dgm:pt>
    <dgm:pt modelId="{8A76CB1E-FF70-4DCD-B76B-8E49CA369DD3}" type="sibTrans" cxnId="{D4C0FC96-2020-4D57-AD57-65CF19A8093B}">
      <dgm:prSet/>
      <dgm:spPr/>
      <dgm:t>
        <a:bodyPr/>
        <a:lstStyle/>
        <a:p>
          <a:endParaRPr lang="en-US"/>
        </a:p>
      </dgm:t>
    </dgm:pt>
    <dgm:pt modelId="{C43F3473-9FBD-4096-B6D9-3F081116CCA9}">
      <dgm:prSet/>
      <dgm:spPr/>
      <dgm:t>
        <a:bodyPr/>
        <a:lstStyle/>
        <a:p>
          <a:r>
            <a:rPr lang="hr-HR"/>
            <a:t>Razvojem motoričkih sposobnosti utječemo i na razvoj inteligencije</a:t>
          </a:r>
          <a:endParaRPr lang="en-US"/>
        </a:p>
      </dgm:t>
    </dgm:pt>
    <dgm:pt modelId="{E3FB3069-7301-4312-ACCE-C97C5D7C84BB}" type="parTrans" cxnId="{4B835EC7-CB40-44F6-B78C-4660C536AFA1}">
      <dgm:prSet/>
      <dgm:spPr/>
      <dgm:t>
        <a:bodyPr/>
        <a:lstStyle/>
        <a:p>
          <a:endParaRPr lang="en-US"/>
        </a:p>
      </dgm:t>
    </dgm:pt>
    <dgm:pt modelId="{ED6CE08E-89C5-4602-AE79-845CFBAEBC41}" type="sibTrans" cxnId="{4B835EC7-CB40-44F6-B78C-4660C536AFA1}">
      <dgm:prSet/>
      <dgm:spPr/>
      <dgm:t>
        <a:bodyPr/>
        <a:lstStyle/>
        <a:p>
          <a:endParaRPr lang="en-US"/>
        </a:p>
      </dgm:t>
    </dgm:pt>
    <dgm:pt modelId="{8CC4C284-138E-4922-8890-D2B00DC71A76}">
      <dgm:prSet/>
      <dgm:spPr/>
      <dgm:t>
        <a:bodyPr/>
        <a:lstStyle/>
        <a:p>
          <a:r>
            <a:rPr lang="hr-HR"/>
            <a:t>Testiranjem motoričkih sposobnosti možemo planirati trening za njihov razvoj, kontrolirati napredak i pravilno usmjeriti učenika u šport.</a:t>
          </a:r>
          <a:endParaRPr lang="en-US"/>
        </a:p>
      </dgm:t>
    </dgm:pt>
    <dgm:pt modelId="{42678530-4E35-4E5E-9BE6-C7831CAF7BBC}" type="parTrans" cxnId="{9769CDD4-2660-48B5-A8F6-DBBA53162F49}">
      <dgm:prSet/>
      <dgm:spPr/>
      <dgm:t>
        <a:bodyPr/>
        <a:lstStyle/>
        <a:p>
          <a:endParaRPr lang="en-US"/>
        </a:p>
      </dgm:t>
    </dgm:pt>
    <dgm:pt modelId="{64189C0C-94FD-414F-99C1-C23388746718}" type="sibTrans" cxnId="{9769CDD4-2660-48B5-A8F6-DBBA53162F49}">
      <dgm:prSet/>
      <dgm:spPr/>
      <dgm:t>
        <a:bodyPr/>
        <a:lstStyle/>
        <a:p>
          <a:endParaRPr lang="en-US"/>
        </a:p>
      </dgm:t>
    </dgm:pt>
    <dgm:pt modelId="{00904F2F-F74A-4F93-A8BB-EB6C93A47504}" type="pres">
      <dgm:prSet presAssocID="{56702E5E-BCD4-4A05-BCA5-91A1BED89FC1}" presName="diagram" presStyleCnt="0">
        <dgm:presLayoutVars>
          <dgm:dir/>
          <dgm:resizeHandles val="exact"/>
        </dgm:presLayoutVars>
      </dgm:prSet>
      <dgm:spPr/>
    </dgm:pt>
    <dgm:pt modelId="{E7B0EE92-458A-49E6-AD59-FD1C6B257836}" type="pres">
      <dgm:prSet presAssocID="{4EAE6428-26E3-4F77-818F-DD7F07394DD7}" presName="node" presStyleLbl="node1" presStyleIdx="0" presStyleCnt="4">
        <dgm:presLayoutVars>
          <dgm:bulletEnabled val="1"/>
        </dgm:presLayoutVars>
      </dgm:prSet>
      <dgm:spPr/>
    </dgm:pt>
    <dgm:pt modelId="{417D316C-A9B0-4A60-923C-D1C20F427AFE}" type="pres">
      <dgm:prSet presAssocID="{B66FCC66-4DD4-4DBB-9612-ADDC76424F28}" presName="sibTrans" presStyleCnt="0"/>
      <dgm:spPr/>
    </dgm:pt>
    <dgm:pt modelId="{38233C68-C58E-40D1-B97F-462F556DC2DB}" type="pres">
      <dgm:prSet presAssocID="{E47CFB0D-E7AE-41B1-A473-19B77BDB82E3}" presName="node" presStyleLbl="node1" presStyleIdx="1" presStyleCnt="4">
        <dgm:presLayoutVars>
          <dgm:bulletEnabled val="1"/>
        </dgm:presLayoutVars>
      </dgm:prSet>
      <dgm:spPr/>
    </dgm:pt>
    <dgm:pt modelId="{B2DB11B6-3A5F-4900-8FEE-56D54FCEFDBC}" type="pres">
      <dgm:prSet presAssocID="{8A76CB1E-FF70-4DCD-B76B-8E49CA369DD3}" presName="sibTrans" presStyleCnt="0"/>
      <dgm:spPr/>
    </dgm:pt>
    <dgm:pt modelId="{E5261C00-72D4-4C86-BF9B-0A730D18136F}" type="pres">
      <dgm:prSet presAssocID="{C43F3473-9FBD-4096-B6D9-3F081116CCA9}" presName="node" presStyleLbl="node1" presStyleIdx="2" presStyleCnt="4">
        <dgm:presLayoutVars>
          <dgm:bulletEnabled val="1"/>
        </dgm:presLayoutVars>
      </dgm:prSet>
      <dgm:spPr/>
    </dgm:pt>
    <dgm:pt modelId="{C3F1EC55-CA36-4F57-8252-327C29435C0D}" type="pres">
      <dgm:prSet presAssocID="{ED6CE08E-89C5-4602-AE79-845CFBAEBC41}" presName="sibTrans" presStyleCnt="0"/>
      <dgm:spPr/>
    </dgm:pt>
    <dgm:pt modelId="{8819F55B-F2BC-4343-ADDE-B2356C95F789}" type="pres">
      <dgm:prSet presAssocID="{8CC4C284-138E-4922-8890-D2B00DC71A76}" presName="node" presStyleLbl="node1" presStyleIdx="3" presStyleCnt="4">
        <dgm:presLayoutVars>
          <dgm:bulletEnabled val="1"/>
        </dgm:presLayoutVars>
      </dgm:prSet>
      <dgm:spPr/>
    </dgm:pt>
  </dgm:ptLst>
  <dgm:cxnLst>
    <dgm:cxn modelId="{17C9C213-9DD3-444E-8261-5ACC4F34B52C}" type="presOf" srcId="{E47CFB0D-E7AE-41B1-A473-19B77BDB82E3}" destId="{38233C68-C58E-40D1-B97F-462F556DC2DB}" srcOrd="0" destOrd="0" presId="urn:microsoft.com/office/officeart/2005/8/layout/default"/>
    <dgm:cxn modelId="{E1CC8163-E0B1-4ACD-B621-3E0396873C55}" srcId="{56702E5E-BCD4-4A05-BCA5-91A1BED89FC1}" destId="{4EAE6428-26E3-4F77-818F-DD7F07394DD7}" srcOrd="0" destOrd="0" parTransId="{FA40C964-6F2B-4B2D-A4C9-81635D76E536}" sibTransId="{B66FCC66-4DD4-4DBB-9612-ADDC76424F28}"/>
    <dgm:cxn modelId="{F013FE48-DAA3-491D-A928-2F227AA28B0F}" type="presOf" srcId="{4EAE6428-26E3-4F77-818F-DD7F07394DD7}" destId="{E7B0EE92-458A-49E6-AD59-FD1C6B257836}" srcOrd="0" destOrd="0" presId="urn:microsoft.com/office/officeart/2005/8/layout/default"/>
    <dgm:cxn modelId="{2F3D564F-E583-4783-B688-96A01EF631FD}" type="presOf" srcId="{8CC4C284-138E-4922-8890-D2B00DC71A76}" destId="{8819F55B-F2BC-4343-ADDE-B2356C95F789}" srcOrd="0" destOrd="0" presId="urn:microsoft.com/office/officeart/2005/8/layout/default"/>
    <dgm:cxn modelId="{D4C0FC96-2020-4D57-AD57-65CF19A8093B}" srcId="{56702E5E-BCD4-4A05-BCA5-91A1BED89FC1}" destId="{E47CFB0D-E7AE-41B1-A473-19B77BDB82E3}" srcOrd="1" destOrd="0" parTransId="{D40E38FD-379A-4F18-B1B2-2EE85E065386}" sibTransId="{8A76CB1E-FF70-4DCD-B76B-8E49CA369DD3}"/>
    <dgm:cxn modelId="{78A79A9C-2FC4-446C-82C5-C918C27FB11C}" type="presOf" srcId="{C43F3473-9FBD-4096-B6D9-3F081116CCA9}" destId="{E5261C00-72D4-4C86-BF9B-0A730D18136F}" srcOrd="0" destOrd="0" presId="urn:microsoft.com/office/officeart/2005/8/layout/default"/>
    <dgm:cxn modelId="{DC6038A7-E52A-4BDF-AC2E-D732C62199BC}" type="presOf" srcId="{56702E5E-BCD4-4A05-BCA5-91A1BED89FC1}" destId="{00904F2F-F74A-4F93-A8BB-EB6C93A47504}" srcOrd="0" destOrd="0" presId="urn:microsoft.com/office/officeart/2005/8/layout/default"/>
    <dgm:cxn modelId="{4B835EC7-CB40-44F6-B78C-4660C536AFA1}" srcId="{56702E5E-BCD4-4A05-BCA5-91A1BED89FC1}" destId="{C43F3473-9FBD-4096-B6D9-3F081116CCA9}" srcOrd="2" destOrd="0" parTransId="{E3FB3069-7301-4312-ACCE-C97C5D7C84BB}" sibTransId="{ED6CE08E-89C5-4602-AE79-845CFBAEBC41}"/>
    <dgm:cxn modelId="{9769CDD4-2660-48B5-A8F6-DBBA53162F49}" srcId="{56702E5E-BCD4-4A05-BCA5-91A1BED89FC1}" destId="{8CC4C284-138E-4922-8890-D2B00DC71A76}" srcOrd="3" destOrd="0" parTransId="{42678530-4E35-4E5E-9BE6-C7831CAF7BBC}" sibTransId="{64189C0C-94FD-414F-99C1-C23388746718}"/>
    <dgm:cxn modelId="{F8E1C9BC-559D-4546-80BC-779AD81AEB43}" type="presParOf" srcId="{00904F2F-F74A-4F93-A8BB-EB6C93A47504}" destId="{E7B0EE92-458A-49E6-AD59-FD1C6B257836}" srcOrd="0" destOrd="0" presId="urn:microsoft.com/office/officeart/2005/8/layout/default"/>
    <dgm:cxn modelId="{B8B53699-02CA-45F0-B95A-4BE7A1EA00D7}" type="presParOf" srcId="{00904F2F-F74A-4F93-A8BB-EB6C93A47504}" destId="{417D316C-A9B0-4A60-923C-D1C20F427AFE}" srcOrd="1" destOrd="0" presId="urn:microsoft.com/office/officeart/2005/8/layout/default"/>
    <dgm:cxn modelId="{DA2CDC2E-9C66-4A42-9C15-871A3EDD6FF1}" type="presParOf" srcId="{00904F2F-F74A-4F93-A8BB-EB6C93A47504}" destId="{38233C68-C58E-40D1-B97F-462F556DC2DB}" srcOrd="2" destOrd="0" presId="urn:microsoft.com/office/officeart/2005/8/layout/default"/>
    <dgm:cxn modelId="{E457A90F-F4D6-4C74-ADC7-10773F8D75B3}" type="presParOf" srcId="{00904F2F-F74A-4F93-A8BB-EB6C93A47504}" destId="{B2DB11B6-3A5F-4900-8FEE-56D54FCEFDBC}" srcOrd="3" destOrd="0" presId="urn:microsoft.com/office/officeart/2005/8/layout/default"/>
    <dgm:cxn modelId="{7982AD9A-D4DD-4897-85C7-FE555CF89D96}" type="presParOf" srcId="{00904F2F-F74A-4F93-A8BB-EB6C93A47504}" destId="{E5261C00-72D4-4C86-BF9B-0A730D18136F}" srcOrd="4" destOrd="0" presId="urn:microsoft.com/office/officeart/2005/8/layout/default"/>
    <dgm:cxn modelId="{F325C1EF-3DFC-48CD-9B56-73B2A8011905}" type="presParOf" srcId="{00904F2F-F74A-4F93-A8BB-EB6C93A47504}" destId="{C3F1EC55-CA36-4F57-8252-327C29435C0D}" srcOrd="5" destOrd="0" presId="urn:microsoft.com/office/officeart/2005/8/layout/default"/>
    <dgm:cxn modelId="{8E0A9345-238E-4997-94A4-1D0120207711}" type="presParOf" srcId="{00904F2F-F74A-4F93-A8BB-EB6C93A47504}" destId="{8819F55B-F2BC-4343-ADDE-B2356C95F7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387F0-F246-493D-8647-3A353D130A0D}">
      <dsp:nvSpPr>
        <dsp:cNvPr id="0" name=""/>
        <dsp:cNvSpPr/>
      </dsp:nvSpPr>
      <dsp:spPr>
        <a:xfrm>
          <a:off x="0" y="0"/>
          <a:ext cx="8938260" cy="1157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/>
            <a:t>Antropometrijske karakteristike</a:t>
          </a:r>
          <a:endParaRPr lang="en-US" sz="3900" kern="1200"/>
        </a:p>
      </dsp:txBody>
      <dsp:txXfrm>
        <a:off x="33910" y="33910"/>
        <a:ext cx="7688941" cy="1089943"/>
      </dsp:txXfrm>
    </dsp:sp>
    <dsp:sp modelId="{65C3ACE2-3DED-4169-9FAD-0B02D2C806B1}">
      <dsp:nvSpPr>
        <dsp:cNvPr id="0" name=""/>
        <dsp:cNvSpPr/>
      </dsp:nvSpPr>
      <dsp:spPr>
        <a:xfrm>
          <a:off x="788669" y="1350724"/>
          <a:ext cx="8938260" cy="1157763"/>
        </a:xfrm>
        <a:prstGeom prst="roundRect">
          <a:avLst>
            <a:gd name="adj" fmla="val 10000"/>
          </a:avLst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/>
            <a:t>Motoričke sposobnosti</a:t>
          </a:r>
          <a:endParaRPr lang="en-US" sz="3900" kern="1200"/>
        </a:p>
      </dsp:txBody>
      <dsp:txXfrm>
        <a:off x="822579" y="1384634"/>
        <a:ext cx="7329223" cy="1089943"/>
      </dsp:txXfrm>
    </dsp:sp>
    <dsp:sp modelId="{D2E06B37-0CA5-44F8-A171-0EF6E69D281B}">
      <dsp:nvSpPr>
        <dsp:cNvPr id="0" name=""/>
        <dsp:cNvSpPr/>
      </dsp:nvSpPr>
      <dsp:spPr>
        <a:xfrm>
          <a:off x="1577339" y="2701449"/>
          <a:ext cx="8938260" cy="1157763"/>
        </a:xfrm>
        <a:prstGeom prst="roundRect">
          <a:avLst>
            <a:gd name="adj" fmla="val 10000"/>
          </a:avLst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900" kern="1200"/>
            <a:t>Funkcionalne sposobnosti</a:t>
          </a:r>
          <a:endParaRPr lang="en-US" sz="3900" kern="1200"/>
        </a:p>
      </dsp:txBody>
      <dsp:txXfrm>
        <a:off x="1611249" y="2735359"/>
        <a:ext cx="7329223" cy="1089943"/>
      </dsp:txXfrm>
    </dsp:sp>
    <dsp:sp modelId="{3B000A36-2A00-43D9-A70B-B121631E7CC3}">
      <dsp:nvSpPr>
        <dsp:cNvPr id="0" name=""/>
        <dsp:cNvSpPr/>
      </dsp:nvSpPr>
      <dsp:spPr>
        <a:xfrm>
          <a:off x="8185713" y="877970"/>
          <a:ext cx="752546" cy="752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355036" y="877970"/>
        <a:ext cx="413900" cy="566291"/>
      </dsp:txXfrm>
    </dsp:sp>
    <dsp:sp modelId="{A89D766B-F0B2-4921-8313-DADDF293080F}">
      <dsp:nvSpPr>
        <dsp:cNvPr id="0" name=""/>
        <dsp:cNvSpPr/>
      </dsp:nvSpPr>
      <dsp:spPr>
        <a:xfrm>
          <a:off x="8974383" y="2220977"/>
          <a:ext cx="752546" cy="752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52578"/>
            <a:satOff val="-133"/>
            <a:lumOff val="3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52578"/>
              <a:satOff val="-133"/>
              <a:lumOff val="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143706" y="2220977"/>
        <a:ext cx="413900" cy="566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5CFF5-5CCE-4EEC-83FB-D6F15606FA58}">
      <dsp:nvSpPr>
        <dsp:cNvPr id="0" name=""/>
        <dsp:cNvSpPr/>
      </dsp:nvSpPr>
      <dsp:spPr>
        <a:xfrm>
          <a:off x="0" y="0"/>
          <a:ext cx="5388354" cy="1224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Tjelesna visina</a:t>
          </a:r>
          <a:endParaRPr lang="en-US" sz="3200" kern="1200" dirty="0"/>
        </a:p>
      </dsp:txBody>
      <dsp:txXfrm>
        <a:off x="35856" y="35856"/>
        <a:ext cx="3963887" cy="1152500"/>
      </dsp:txXfrm>
    </dsp:sp>
    <dsp:sp modelId="{CEED85AA-6FB9-4B1A-8ED9-8D66709487E5}">
      <dsp:nvSpPr>
        <dsp:cNvPr id="0" name=""/>
        <dsp:cNvSpPr/>
      </dsp:nvSpPr>
      <dsp:spPr>
        <a:xfrm>
          <a:off x="451274" y="1446796"/>
          <a:ext cx="5388354" cy="1224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Tjelesna masa</a:t>
          </a:r>
          <a:endParaRPr lang="en-US" sz="3200" kern="1200"/>
        </a:p>
      </dsp:txBody>
      <dsp:txXfrm>
        <a:off x="487130" y="1482652"/>
        <a:ext cx="4069629" cy="1152500"/>
      </dsp:txXfrm>
    </dsp:sp>
    <dsp:sp modelId="{A4359009-3BD6-4388-B1C8-57A99B3D64FB}">
      <dsp:nvSpPr>
        <dsp:cNvPr id="0" name=""/>
        <dsp:cNvSpPr/>
      </dsp:nvSpPr>
      <dsp:spPr>
        <a:xfrm>
          <a:off x="895813" y="2893593"/>
          <a:ext cx="5388354" cy="1224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/>
            <a:t>Opseg podlaktice</a:t>
          </a:r>
          <a:endParaRPr lang="en-US" sz="3200" kern="1200"/>
        </a:p>
      </dsp:txBody>
      <dsp:txXfrm>
        <a:off x="931669" y="2929449"/>
        <a:ext cx="4076365" cy="1152500"/>
      </dsp:txXfrm>
    </dsp:sp>
    <dsp:sp modelId="{5216EDB9-1D19-4046-95B9-FA04646C2640}">
      <dsp:nvSpPr>
        <dsp:cNvPr id="0" name=""/>
        <dsp:cNvSpPr/>
      </dsp:nvSpPr>
      <dsp:spPr>
        <a:xfrm>
          <a:off x="1347088" y="4340389"/>
          <a:ext cx="5388354" cy="1224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Kožni nabor nadlaktice</a:t>
          </a:r>
          <a:endParaRPr lang="en-US" sz="3200" kern="1200" dirty="0"/>
        </a:p>
      </dsp:txBody>
      <dsp:txXfrm>
        <a:off x="1382944" y="4376245"/>
        <a:ext cx="4069629" cy="1152500"/>
      </dsp:txXfrm>
    </dsp:sp>
    <dsp:sp modelId="{03690C96-2CF4-4CAC-AE96-558CD5E853D5}">
      <dsp:nvSpPr>
        <dsp:cNvPr id="0" name=""/>
        <dsp:cNvSpPr/>
      </dsp:nvSpPr>
      <dsp:spPr>
        <a:xfrm>
          <a:off x="4592616" y="937635"/>
          <a:ext cx="795738" cy="795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771657" y="937635"/>
        <a:ext cx="437656" cy="598793"/>
      </dsp:txXfrm>
    </dsp:sp>
    <dsp:sp modelId="{DD5F6F30-7862-476E-B4CB-C68F53F546A1}">
      <dsp:nvSpPr>
        <dsp:cNvPr id="0" name=""/>
        <dsp:cNvSpPr/>
      </dsp:nvSpPr>
      <dsp:spPr>
        <a:xfrm>
          <a:off x="5043890" y="2384431"/>
          <a:ext cx="795738" cy="795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22931" y="2384431"/>
        <a:ext cx="437656" cy="598793"/>
      </dsp:txXfrm>
    </dsp:sp>
    <dsp:sp modelId="{76B48DE9-595F-4C85-BE0C-77F174C0B33D}">
      <dsp:nvSpPr>
        <dsp:cNvPr id="0" name=""/>
        <dsp:cNvSpPr/>
      </dsp:nvSpPr>
      <dsp:spPr>
        <a:xfrm>
          <a:off x="5488430" y="3831228"/>
          <a:ext cx="795738" cy="795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67471" y="3831228"/>
        <a:ext cx="437656" cy="598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39278-44CC-459F-8A24-3BB6900E3B43}">
      <dsp:nvSpPr>
        <dsp:cNvPr id="0" name=""/>
        <dsp:cNvSpPr/>
      </dsp:nvSpPr>
      <dsp:spPr>
        <a:xfrm>
          <a:off x="0" y="61154"/>
          <a:ext cx="6130548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/>
            <a:t>Brzina pokreta</a:t>
          </a:r>
          <a:endParaRPr lang="en-US" sz="3700" kern="1200"/>
        </a:p>
      </dsp:txBody>
      <dsp:txXfrm>
        <a:off x="43321" y="104475"/>
        <a:ext cx="6043906" cy="800803"/>
      </dsp:txXfrm>
    </dsp:sp>
    <dsp:sp modelId="{4D91815D-3D79-4669-BD71-6043697CE0CF}">
      <dsp:nvSpPr>
        <dsp:cNvPr id="0" name=""/>
        <dsp:cNvSpPr/>
      </dsp:nvSpPr>
      <dsp:spPr>
        <a:xfrm>
          <a:off x="0" y="1045732"/>
          <a:ext cx="6130548" cy="8874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Eksplozivna snaga</a:t>
          </a:r>
          <a:endParaRPr lang="en-US" sz="3700" kern="1200" dirty="0"/>
        </a:p>
      </dsp:txBody>
      <dsp:txXfrm>
        <a:off x="43321" y="1089053"/>
        <a:ext cx="6043906" cy="800803"/>
      </dsp:txXfrm>
    </dsp:sp>
    <dsp:sp modelId="{2AE29FCC-3D09-4E46-8E52-D1B8D5E51B7E}">
      <dsp:nvSpPr>
        <dsp:cNvPr id="0" name=""/>
        <dsp:cNvSpPr/>
      </dsp:nvSpPr>
      <dsp:spPr>
        <a:xfrm>
          <a:off x="0" y="2049165"/>
          <a:ext cx="6130548" cy="8874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Fleksibilnost</a:t>
          </a:r>
          <a:endParaRPr lang="en-US" sz="3700" kern="1200" dirty="0"/>
        </a:p>
      </dsp:txBody>
      <dsp:txXfrm>
        <a:off x="43321" y="2092486"/>
        <a:ext cx="6043906" cy="800803"/>
      </dsp:txXfrm>
    </dsp:sp>
    <dsp:sp modelId="{7DA02031-2E52-4D92-808F-04E20880D14D}">
      <dsp:nvSpPr>
        <dsp:cNvPr id="0" name=""/>
        <dsp:cNvSpPr/>
      </dsp:nvSpPr>
      <dsp:spPr>
        <a:xfrm>
          <a:off x="0" y="3043170"/>
          <a:ext cx="6130548" cy="8874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Koordinacija</a:t>
          </a:r>
          <a:endParaRPr lang="en-US" sz="3700" kern="1200" dirty="0"/>
        </a:p>
      </dsp:txBody>
      <dsp:txXfrm>
        <a:off x="43321" y="3086491"/>
        <a:ext cx="6043906" cy="800803"/>
      </dsp:txXfrm>
    </dsp:sp>
    <dsp:sp modelId="{90842BC9-4BB3-49D5-AFCF-C6CE458F2BB4}">
      <dsp:nvSpPr>
        <dsp:cNvPr id="0" name=""/>
        <dsp:cNvSpPr/>
      </dsp:nvSpPr>
      <dsp:spPr>
        <a:xfrm>
          <a:off x="0" y="4037175"/>
          <a:ext cx="6130548" cy="8874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Statička snaga</a:t>
          </a:r>
          <a:endParaRPr lang="en-US" sz="3700" kern="1200" dirty="0"/>
        </a:p>
      </dsp:txBody>
      <dsp:txXfrm>
        <a:off x="43321" y="4080496"/>
        <a:ext cx="6043906" cy="800803"/>
      </dsp:txXfrm>
    </dsp:sp>
    <dsp:sp modelId="{A403F633-5A21-40D4-8F35-9BF6875B8B0A}">
      <dsp:nvSpPr>
        <dsp:cNvPr id="0" name=""/>
        <dsp:cNvSpPr/>
      </dsp:nvSpPr>
      <dsp:spPr>
        <a:xfrm>
          <a:off x="0" y="5031180"/>
          <a:ext cx="6130548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700" kern="1200" dirty="0"/>
            <a:t>Repetitivna snaga</a:t>
          </a:r>
          <a:endParaRPr lang="en-US" sz="3700" kern="1200" dirty="0"/>
        </a:p>
      </dsp:txBody>
      <dsp:txXfrm>
        <a:off x="43321" y="5074501"/>
        <a:ext cx="6043906" cy="800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86CC4-E34C-49A5-88FE-44CB5EA0D60C}">
      <dsp:nvSpPr>
        <dsp:cNvPr id="0" name=""/>
        <dsp:cNvSpPr/>
      </dsp:nvSpPr>
      <dsp:spPr>
        <a:xfrm>
          <a:off x="0" y="461406"/>
          <a:ext cx="5393361" cy="25857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Aerobna izdržljivost</a:t>
          </a:r>
          <a:endParaRPr lang="en-US" sz="6500" kern="1200" dirty="0"/>
        </a:p>
      </dsp:txBody>
      <dsp:txXfrm>
        <a:off x="126223" y="587629"/>
        <a:ext cx="5140915" cy="2333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937F-46C8-4B4A-B25C-01230386AA18}">
      <dsp:nvSpPr>
        <dsp:cNvPr id="0" name=""/>
        <dsp:cNvSpPr/>
      </dsp:nvSpPr>
      <dsp:spPr>
        <a:xfrm>
          <a:off x="1003028" y="269347"/>
          <a:ext cx="3655123" cy="365512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definirati antropometrijski status učenika</a:t>
          </a:r>
          <a:endParaRPr lang="en-US" sz="1100" kern="1200"/>
        </a:p>
      </dsp:txBody>
      <dsp:txXfrm>
        <a:off x="2909784" y="883756"/>
        <a:ext cx="1174861" cy="783240"/>
      </dsp:txXfrm>
    </dsp:sp>
    <dsp:sp modelId="{F0016BEC-E067-4405-92A7-E859987448BA}">
      <dsp:nvSpPr>
        <dsp:cNvPr id="0" name=""/>
        <dsp:cNvSpPr/>
      </dsp:nvSpPr>
      <dsp:spPr>
        <a:xfrm>
          <a:off x="1034357" y="366817"/>
          <a:ext cx="3655123" cy="365512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Pratiti njegov rast i razvoj</a:t>
          </a:r>
          <a:endParaRPr lang="en-US" sz="1100" kern="1200"/>
        </a:p>
      </dsp:txBody>
      <dsp:txXfrm>
        <a:off x="3388431" y="2036861"/>
        <a:ext cx="1087834" cy="870267"/>
      </dsp:txXfrm>
    </dsp:sp>
    <dsp:sp modelId="{3FBA056B-1A60-468E-8CAB-A1D708E297EA}">
      <dsp:nvSpPr>
        <dsp:cNvPr id="0" name=""/>
        <dsp:cNvSpPr/>
      </dsp:nvSpPr>
      <dsp:spPr>
        <a:xfrm>
          <a:off x="951682" y="426866"/>
          <a:ext cx="3655123" cy="365512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Imati točan uvid na što trebamo utjecati </a:t>
          </a:r>
          <a:endParaRPr lang="en-US" sz="1100" kern="1200"/>
        </a:p>
      </dsp:txBody>
      <dsp:txXfrm>
        <a:off x="2257083" y="2994155"/>
        <a:ext cx="1044321" cy="957294"/>
      </dsp:txXfrm>
    </dsp:sp>
    <dsp:sp modelId="{9721EC7E-8847-4105-917D-F4A328217206}">
      <dsp:nvSpPr>
        <dsp:cNvPr id="0" name=""/>
        <dsp:cNvSpPr/>
      </dsp:nvSpPr>
      <dsp:spPr>
        <a:xfrm>
          <a:off x="869007" y="366817"/>
          <a:ext cx="3655123" cy="365512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Usmjeriti učenika u onaj šport za koji ima tjelesne predispozicije</a:t>
          </a:r>
          <a:endParaRPr lang="en-US" sz="1100" kern="1200"/>
        </a:p>
      </dsp:txBody>
      <dsp:txXfrm>
        <a:off x="1082222" y="2036861"/>
        <a:ext cx="1087834" cy="870267"/>
      </dsp:txXfrm>
    </dsp:sp>
    <dsp:sp modelId="{686D376F-A9C9-47F3-8781-F47A49C670B5}">
      <dsp:nvSpPr>
        <dsp:cNvPr id="0" name=""/>
        <dsp:cNvSpPr/>
      </dsp:nvSpPr>
      <dsp:spPr>
        <a:xfrm>
          <a:off x="900336" y="269347"/>
          <a:ext cx="3655123" cy="365512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100" kern="1200"/>
            <a:t>Planirati tjelesno vježbanje</a:t>
          </a:r>
          <a:endParaRPr lang="en-US" sz="1100" kern="1200"/>
        </a:p>
      </dsp:txBody>
      <dsp:txXfrm>
        <a:off x="1473843" y="883756"/>
        <a:ext cx="1174861" cy="783240"/>
      </dsp:txXfrm>
    </dsp:sp>
    <dsp:sp modelId="{E80B8D6D-0FF4-4EFC-A414-BA0FE19DD1BD}">
      <dsp:nvSpPr>
        <dsp:cNvPr id="0" name=""/>
        <dsp:cNvSpPr/>
      </dsp:nvSpPr>
      <dsp:spPr>
        <a:xfrm>
          <a:off x="776586" y="43078"/>
          <a:ext cx="4107663" cy="41076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2C6FF-E5A9-4112-B84C-497E50D1D897}">
      <dsp:nvSpPr>
        <dsp:cNvPr id="0" name=""/>
        <dsp:cNvSpPr/>
      </dsp:nvSpPr>
      <dsp:spPr>
        <a:xfrm>
          <a:off x="808340" y="140516"/>
          <a:ext cx="4107663" cy="41076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02150-239A-4A6C-8A63-C61E098A9B44}">
      <dsp:nvSpPr>
        <dsp:cNvPr id="0" name=""/>
        <dsp:cNvSpPr/>
      </dsp:nvSpPr>
      <dsp:spPr>
        <a:xfrm>
          <a:off x="725412" y="200748"/>
          <a:ext cx="4107663" cy="41076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2079E-C841-41EC-9197-8D3E4F188FDA}">
      <dsp:nvSpPr>
        <dsp:cNvPr id="0" name=""/>
        <dsp:cNvSpPr/>
      </dsp:nvSpPr>
      <dsp:spPr>
        <a:xfrm>
          <a:off x="642484" y="140516"/>
          <a:ext cx="4107663" cy="41076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D7C06-0A00-4A21-8BD9-DD8D4A08C273}">
      <dsp:nvSpPr>
        <dsp:cNvPr id="0" name=""/>
        <dsp:cNvSpPr/>
      </dsp:nvSpPr>
      <dsp:spPr>
        <a:xfrm>
          <a:off x="674239" y="43078"/>
          <a:ext cx="4107663" cy="41076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0EE92-458A-49E6-AD59-FD1C6B257836}">
      <dsp:nvSpPr>
        <dsp:cNvPr id="0" name=""/>
        <dsp:cNvSpPr/>
      </dsp:nvSpPr>
      <dsp:spPr>
        <a:xfrm>
          <a:off x="769" y="829741"/>
          <a:ext cx="3001042" cy="18006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Motoričke sposobnosti nisu važne same za sebe, već i za razvoj ostalih sposobnosti i osobina</a:t>
          </a:r>
          <a:endParaRPr lang="en-US" sz="1900" kern="1200"/>
        </a:p>
      </dsp:txBody>
      <dsp:txXfrm>
        <a:off x="769" y="829741"/>
        <a:ext cx="3001042" cy="1800625"/>
      </dsp:txXfrm>
    </dsp:sp>
    <dsp:sp modelId="{38233C68-C58E-40D1-B97F-462F556DC2DB}">
      <dsp:nvSpPr>
        <dsp:cNvPr id="0" name=""/>
        <dsp:cNvSpPr/>
      </dsp:nvSpPr>
      <dsp:spPr>
        <a:xfrm>
          <a:off x="3301916" y="829741"/>
          <a:ext cx="3001042" cy="18006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Ako se ne razvijaju na vrijeme nećemo biti u mogućnosti razviti ih do našeg genetski predodređenog maksimuma</a:t>
          </a:r>
          <a:endParaRPr lang="en-US" sz="1900" kern="1200"/>
        </a:p>
      </dsp:txBody>
      <dsp:txXfrm>
        <a:off x="3301916" y="829741"/>
        <a:ext cx="3001042" cy="1800625"/>
      </dsp:txXfrm>
    </dsp:sp>
    <dsp:sp modelId="{E5261C00-72D4-4C86-BF9B-0A730D18136F}">
      <dsp:nvSpPr>
        <dsp:cNvPr id="0" name=""/>
        <dsp:cNvSpPr/>
      </dsp:nvSpPr>
      <dsp:spPr>
        <a:xfrm>
          <a:off x="769" y="2930471"/>
          <a:ext cx="3001042" cy="18006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Razvojem motoričkih sposobnosti utječemo i na razvoj inteligencije</a:t>
          </a:r>
          <a:endParaRPr lang="en-US" sz="1900" kern="1200"/>
        </a:p>
      </dsp:txBody>
      <dsp:txXfrm>
        <a:off x="769" y="2930471"/>
        <a:ext cx="3001042" cy="1800625"/>
      </dsp:txXfrm>
    </dsp:sp>
    <dsp:sp modelId="{8819F55B-F2BC-4343-ADDE-B2356C95F789}">
      <dsp:nvSpPr>
        <dsp:cNvPr id="0" name=""/>
        <dsp:cNvSpPr/>
      </dsp:nvSpPr>
      <dsp:spPr>
        <a:xfrm>
          <a:off x="3301916" y="2930471"/>
          <a:ext cx="3001042" cy="180062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Testiranjem motoričkih sposobnosti možemo planirati trening za njihov razvoj, kontrolirati napredak i pravilno usmjeriti učenika u šport.</a:t>
          </a:r>
          <a:endParaRPr lang="en-US" sz="1900" kern="1200"/>
        </a:p>
      </dsp:txBody>
      <dsp:txXfrm>
        <a:off x="3301916" y="2930471"/>
        <a:ext cx="3001042" cy="1800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6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7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9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67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3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1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97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1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75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70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58" r:id="rId6"/>
    <p:sldLayoutId id="2147484154" r:id="rId7"/>
    <p:sldLayoutId id="2147484155" r:id="rId8"/>
    <p:sldLayoutId id="2147484156" r:id="rId9"/>
    <p:sldLayoutId id="2147484157" r:id="rId10"/>
    <p:sldLayoutId id="21474841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crdownload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crdownload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crdownload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17496E-F9A9-4DDB-A4C5-440EA8007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753626"/>
            <a:ext cx="5334930" cy="3004145"/>
          </a:xfrm>
        </p:spPr>
        <p:txBody>
          <a:bodyPr>
            <a:normAutofit/>
          </a:bodyPr>
          <a:lstStyle/>
          <a:p>
            <a:r>
              <a:rPr lang="hr-HR" sz="5100" dirty="0"/>
              <a:t>Testiranja u nastavi tjelesne i zdravstvene kulture</a:t>
            </a:r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53DE1885-4793-41A5-84AE-E317246D24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4511397"/>
            <a:ext cx="5334931" cy="1527662"/>
          </a:xfrm>
        </p:spPr>
        <p:txBody>
          <a:bodyPr>
            <a:normAutofit/>
          </a:bodyPr>
          <a:lstStyle/>
          <a:p>
            <a:r>
              <a:rPr lang="hr-HR" dirty="0"/>
              <a:t>Boris Banić, prof.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48BFD4-0E9A-4232-A386-CFFA9AD9C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595884" y="5797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D44625-5788-41CD-B60B-AD507D51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hr-HR" dirty="0"/>
              <a:t>Funkcionalne sposobnosti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FBA1C5-57DE-4400-8413-CFC99FF7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hr-HR" dirty="0"/>
              <a:t>Možemo definirati kao učinkovitost osnovnih energetskih procesa odgovornih za izdržljivost organizma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57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3C5D27-BD13-46D7-93E3-53CAD489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3000"/>
              <a:t>Funkcionalne</a:t>
            </a:r>
            <a:r>
              <a:rPr lang="en-US" sz="3000" kern="1200">
                <a:latin typeface="+mj-lt"/>
                <a:ea typeface="+mj-ea"/>
                <a:cs typeface="+mj-cs"/>
              </a:rPr>
              <a:t> </a:t>
            </a:r>
            <a:r>
              <a:rPr lang="en-US" sz="3000" kern="1200" err="1">
                <a:latin typeface="+mj-lt"/>
                <a:ea typeface="+mj-ea"/>
                <a:cs typeface="+mj-cs"/>
              </a:rPr>
              <a:t>sposobnosti</a:t>
            </a:r>
            <a:r>
              <a:rPr lang="en-US" sz="3000" kern="1200">
                <a:latin typeface="+mj-lt"/>
                <a:ea typeface="+mj-ea"/>
                <a:cs typeface="+mj-cs"/>
              </a:rPr>
              <a:t> (</a:t>
            </a:r>
            <a:r>
              <a:rPr lang="en-US" sz="3000" kern="1200" err="1">
                <a:latin typeface="+mj-lt"/>
                <a:ea typeface="+mj-ea"/>
                <a:cs typeface="+mj-cs"/>
              </a:rPr>
              <a:t>koje</a:t>
            </a:r>
            <a:r>
              <a:rPr lang="en-US" sz="3000" kern="1200">
                <a:latin typeface="+mj-lt"/>
                <a:ea typeface="+mj-ea"/>
                <a:cs typeface="+mj-cs"/>
              </a:rPr>
              <a:t> </a:t>
            </a:r>
            <a:r>
              <a:rPr lang="en-US" sz="3000" kern="1200" err="1">
                <a:latin typeface="+mj-lt"/>
                <a:ea typeface="+mj-ea"/>
                <a:cs typeface="+mj-cs"/>
              </a:rPr>
              <a:t>mjerimo</a:t>
            </a:r>
            <a:r>
              <a:rPr lang="en-US" sz="3000" kern="1200">
                <a:latin typeface="+mj-lt"/>
                <a:ea typeface="+mj-ea"/>
                <a:cs typeface="+mj-cs"/>
              </a:rPr>
              <a:t> u </a:t>
            </a:r>
            <a:r>
              <a:rPr lang="en-US" sz="3000" kern="1200" err="1">
                <a:latin typeface="+mj-lt"/>
                <a:ea typeface="+mj-ea"/>
                <a:cs typeface="+mj-cs"/>
              </a:rPr>
              <a:t>nastavi</a:t>
            </a:r>
            <a:r>
              <a:rPr lang="en-US" sz="3000" kern="1200">
                <a:latin typeface="+mj-lt"/>
                <a:ea typeface="+mj-ea"/>
                <a:cs typeface="+mj-cs"/>
              </a:rPr>
              <a:t> TZK)</a:t>
            </a:r>
          </a:p>
        </p:txBody>
      </p:sp>
      <p:sp>
        <p:nvSpPr>
          <p:cNvPr id="76" name="Freeform: Shape 6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6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Freeform: Shape 6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6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Connector 7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6402C4B8-C7DF-4278-90F2-669B01CD8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997013"/>
              </p:ext>
            </p:extLst>
          </p:nvPr>
        </p:nvGraphicFramePr>
        <p:xfrm>
          <a:off x="838200" y="1985144"/>
          <a:ext cx="5393361" cy="3508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92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69A4B4D-6257-4FF0-8EAC-956BDA70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Tjelesna visina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Content Placeholder 8">
            <a:extLst>
              <a:ext uri="{FF2B5EF4-FFF2-40B4-BE49-F238E27FC236}">
                <a16:creationId xmlns:a16="http://schemas.microsoft.com/office/drawing/2014/main" id="{D6DDA28F-3AE7-4BA0-A110-C81E6ADF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200" dirty="0"/>
              <a:t>Tjelesna visina je mjera longitudinalne </a:t>
            </a:r>
            <a:r>
              <a:rPr lang="hr-HR" sz="2200" dirty="0" err="1"/>
              <a:t>dimenzionalnosti</a:t>
            </a:r>
            <a:r>
              <a:rPr lang="hr-HR" sz="2200" dirty="0"/>
              <a:t> skeleta, koja je odgovorna za rast kostiju u dužinu.</a:t>
            </a:r>
            <a:endParaRPr lang="en-US" sz="2200" dirty="0"/>
          </a:p>
          <a:p>
            <a:pPr marL="0" indent="0">
              <a:buNone/>
            </a:pPr>
            <a:r>
              <a:rPr lang="hr-HR" sz="2200" dirty="0"/>
              <a:t>Jedan od razloga zašto je mjerimo je taj što su informacije o visini vrlo važne za usmjeravanje u razne sportove.</a:t>
            </a:r>
            <a:endParaRPr lang="en-US" sz="2200" dirty="0"/>
          </a:p>
          <a:p>
            <a:pPr marL="0" indent="0">
              <a:buNone/>
            </a:pPr>
            <a:r>
              <a:rPr lang="hr-HR" sz="2200" dirty="0"/>
              <a:t>Podaci o visini su također bitni za proračun poželjne tjelesne mase.</a:t>
            </a:r>
            <a:endParaRPr lang="en-US" sz="2200" dirty="0"/>
          </a:p>
          <a:p>
            <a:pPr marL="0" indent="0">
              <a:buNone/>
            </a:pPr>
            <a:r>
              <a:rPr lang="hr-HR" sz="2200" dirty="0"/>
              <a:t>Mjerimo je </a:t>
            </a:r>
            <a:r>
              <a:rPr lang="hr-HR" sz="2200" dirty="0" err="1"/>
              <a:t>antropometrom</a:t>
            </a:r>
            <a:r>
              <a:rPr lang="hr-HR" sz="2200" dirty="0"/>
              <a:t> ili visinomjerom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osoba, stajanje&#10;&#10;Opis je automatski generiran">
            <a:extLst>
              <a:ext uri="{FF2B5EF4-FFF2-40B4-BE49-F238E27FC236}">
                <a16:creationId xmlns:a16="http://schemas.microsoft.com/office/drawing/2014/main" id="{8A6944D0-5182-4F1D-94EE-E79FEF13E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32" y="1176557"/>
            <a:ext cx="2891954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36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F49F84A-11B5-43A0-A362-C64E25506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Tjelesna težina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1B1A12-B8BF-43DD-8972-B9C043D1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8747"/>
            <a:ext cx="5393361" cy="3858215"/>
          </a:xfrm>
        </p:spPr>
        <p:txBody>
          <a:bodyPr>
            <a:normAutofit/>
          </a:bodyPr>
          <a:lstStyle/>
          <a:p>
            <a:r>
              <a:rPr lang="hr-HR" dirty="0"/>
              <a:t>Upotrebljava se za procjenu ukupne tjelesne mase.</a:t>
            </a:r>
          </a:p>
          <a:p>
            <a:endParaRPr lang="hr-HR" dirty="0"/>
          </a:p>
          <a:p>
            <a:r>
              <a:rPr lang="hr-HR" dirty="0"/>
              <a:t>Mjerimo je medicinskom decimalnom vagom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zid, na zatvorenom, noge&#10;&#10;Opis je automatski generiran">
            <a:extLst>
              <a:ext uri="{FF2B5EF4-FFF2-40B4-BE49-F238E27FC236}">
                <a16:creationId xmlns:a16="http://schemas.microsoft.com/office/drawing/2014/main" id="{7E87C570-1FF7-49A8-B56C-15087E2E8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1177903"/>
            <a:ext cx="3781051" cy="3858215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180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F18771-3182-464A-97ED-D2DB2AE9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Opseg podlaktice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FA8226-E2EC-463E-ABFA-12E04C55F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5393361" cy="4043363"/>
          </a:xfrm>
        </p:spPr>
        <p:txBody>
          <a:bodyPr>
            <a:normAutofit/>
          </a:bodyPr>
          <a:lstStyle/>
          <a:p>
            <a:r>
              <a:rPr lang="hr-HR" dirty="0"/>
              <a:t>Uz tjelesnu težinu opseg podlaktice se upotrebljava kao drugi valjani indikator za procjenu mase tijela, točnije mišićne mase.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Mjerimo ga centimetarskom vrpcom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35B22637-2055-484E-8AC8-010116E56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2048317"/>
            <a:ext cx="3781051" cy="21173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09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4FD648-D3D7-47F2-9C58-3BDF3088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Kožni nabor nadlaktice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E889D8-A849-4C9C-9260-7E88A10C5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311"/>
            <a:ext cx="5393361" cy="4027652"/>
          </a:xfrm>
        </p:spPr>
        <p:txBody>
          <a:bodyPr>
            <a:normAutofit/>
          </a:bodyPr>
          <a:lstStyle/>
          <a:p>
            <a:r>
              <a:rPr lang="hr-HR" dirty="0"/>
              <a:t>Kožni nabor nadlaktice je indikator količine masti u organizmu.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Ovim testom mjerimo količinu potkožnog masnog tkiva.</a:t>
            </a:r>
          </a:p>
          <a:p>
            <a:r>
              <a:rPr lang="hr-HR" dirty="0"/>
              <a:t>Kožni nabor mjerimo </a:t>
            </a:r>
            <a:r>
              <a:rPr lang="hr-HR" dirty="0" err="1"/>
              <a:t>kaliperom</a:t>
            </a:r>
            <a:r>
              <a:rPr lang="hr-HR" dirty="0"/>
              <a:t>.</a:t>
            </a:r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osoba&#10;&#10;Opis je automatski generiran">
            <a:extLst>
              <a:ext uri="{FF2B5EF4-FFF2-40B4-BE49-F238E27FC236}">
                <a16:creationId xmlns:a16="http://schemas.microsoft.com/office/drawing/2014/main" id="{7E320A88-CAC2-4A84-89BA-8D0C32011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81" y="1176557"/>
            <a:ext cx="2644457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79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E91FAA-F0C1-4840-AE14-A35F68E1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hr-HR" sz="2700"/>
              <a:t>Poznavanjem antropometrijskih mjera možemo:</a:t>
            </a:r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6" name="Rezervirano mjesto sadržaja 2">
            <a:extLst>
              <a:ext uri="{FF2B5EF4-FFF2-40B4-BE49-F238E27FC236}">
                <a16:creationId xmlns:a16="http://schemas.microsoft.com/office/drawing/2014/main" id="{183374ED-3CBE-4691-97D5-A3EA4A2CE8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5584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20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BD2FE56-39B7-47D2-8AF1-BDD2B94A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hr-HR" dirty="0"/>
              <a:t>Brzina pokreta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CE2C79-801D-413A-800F-FD169328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359"/>
            <a:ext cx="5393361" cy="4128603"/>
          </a:xfrm>
        </p:spPr>
        <p:txBody>
          <a:bodyPr>
            <a:normAutofit/>
          </a:bodyPr>
          <a:lstStyle/>
          <a:p>
            <a:r>
              <a:rPr lang="hr-HR" dirty="0"/>
              <a:t>Brzina pokreta je definirana kao sposobnost brzog izvođenja pokreta sa zadanom amplitudom.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Brzinu pokreta mjerimo testom koji se zove </a:t>
            </a:r>
            <a:r>
              <a:rPr lang="hr-HR" b="1" dirty="0" err="1"/>
              <a:t>taping</a:t>
            </a:r>
            <a:r>
              <a:rPr lang="hr-HR" b="1" dirty="0"/>
              <a:t> rukom</a:t>
            </a:r>
            <a:r>
              <a:rPr lang="hr-HR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pod, na zatvorenom, zid, osoba&#10;&#10;Opis je automatski generiran">
            <a:extLst>
              <a:ext uri="{FF2B5EF4-FFF2-40B4-BE49-F238E27FC236}">
                <a16:creationId xmlns:a16="http://schemas.microsoft.com/office/drawing/2014/main" id="{861EE9FC-57BC-4CFA-AE73-60064D93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3" r="4877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15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CCCFB41-B47C-44B1-9246-DD72F613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Eksplozivna snaga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2EBC68-A85D-49E1-ABEE-4EDE179F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hr-HR" dirty="0"/>
              <a:t>Definiramo je kao sposobnost aktiviranja maksimalnog broja motoričkih jedinica u jedinici vremena pri realizaciji jednostavnih motoričkih struktura.</a:t>
            </a:r>
          </a:p>
          <a:p>
            <a:endParaRPr lang="hr-HR" dirty="0"/>
          </a:p>
          <a:p>
            <a:r>
              <a:rPr lang="hr-HR" dirty="0"/>
              <a:t>Eksplozivnu snagu procjenjujemo testom </a:t>
            </a:r>
            <a:r>
              <a:rPr lang="hr-HR" b="1" dirty="0"/>
              <a:t>skok udalj s mjesta</a:t>
            </a:r>
            <a:r>
              <a:rPr lang="hr-HR" dirty="0"/>
              <a:t>.</a:t>
            </a:r>
            <a:endParaRPr lang="hr-HR" b="1" dirty="0"/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936E0089-8553-41C8-92EC-A212B225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1722202"/>
            <a:ext cx="3781051" cy="2769617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51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C590A2-44BE-440A-88A2-4003D1AD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br>
              <a:rPr lang="hr-HR" dirty="0"/>
            </a:br>
            <a:r>
              <a:rPr lang="hr-HR" dirty="0"/>
              <a:t>Fleksibilnost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915D4D-1202-4BCE-BF47-FF65E6E5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5393361" cy="4121150"/>
          </a:xfrm>
        </p:spPr>
        <p:txBody>
          <a:bodyPr>
            <a:normAutofit/>
          </a:bodyPr>
          <a:lstStyle/>
          <a:p>
            <a:r>
              <a:rPr lang="hr-HR" dirty="0"/>
              <a:t>Fleksibilnost je definirana kao sposobnost izvođenja pokreta s maksimalnom amplitudom.</a:t>
            </a:r>
          </a:p>
          <a:p>
            <a:endParaRPr lang="hr-HR" dirty="0"/>
          </a:p>
          <a:p>
            <a:r>
              <a:rPr lang="hr-HR" dirty="0"/>
              <a:t>Procjenjujemo je testom koji se zove </a:t>
            </a:r>
            <a:r>
              <a:rPr lang="hr-HR" b="1" dirty="0" err="1"/>
              <a:t>pretklon</a:t>
            </a:r>
            <a:r>
              <a:rPr lang="hr-HR" b="1" dirty="0"/>
              <a:t> </a:t>
            </a:r>
            <a:r>
              <a:rPr lang="hr-HR" b="1" dirty="0" err="1"/>
              <a:t>raznožno</a:t>
            </a:r>
            <a:r>
              <a:rPr lang="hr-HR" dirty="0"/>
              <a:t>.</a:t>
            </a:r>
            <a:endParaRPr lang="en-US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15C7929C-1FBD-4241-AC33-7C33D7FFA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2289359"/>
            <a:ext cx="3781051" cy="1635304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83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8C7B31-C3FE-4D4D-95BB-9358D89C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Ishodi: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zervirano mjesto sadržaja 2">
            <a:extLst>
              <a:ext uri="{FF2B5EF4-FFF2-40B4-BE49-F238E27FC236}">
                <a16:creationId xmlns:a16="http://schemas.microsoft.com/office/drawing/2014/main" id="{3587CA91-4BDA-41E6-A8BD-4000553C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9496"/>
            <a:ext cx="5257799" cy="4550733"/>
          </a:xfrm>
        </p:spPr>
        <p:txBody>
          <a:bodyPr anchor="t">
            <a:normAutofit/>
          </a:bodyPr>
          <a:lstStyle/>
          <a:p>
            <a:r>
              <a:rPr lang="hr-HR" dirty="0"/>
              <a:t>Učenici razlikuju antropometrijske značajke, motoričke i funkcionalne sposobnosti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Prepoznaju kojim testom mjerimo određenu sposobnost i osobinu</a:t>
            </a:r>
          </a:p>
          <a:p>
            <a:endParaRPr lang="hr-HR" dirty="0"/>
          </a:p>
          <a:p>
            <a:r>
              <a:rPr lang="hr-HR" dirty="0"/>
              <a:t>Provode vježbe prilikom testiranja na nastavi TZK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46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EB2882-CDAF-4FC4-A710-E072CE5A6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Koordinacija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2E6FF6-B606-4DA8-AB29-F440E2094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7887"/>
            <a:ext cx="5393361" cy="4199076"/>
          </a:xfrm>
        </p:spPr>
        <p:txBody>
          <a:bodyPr>
            <a:normAutofit/>
          </a:bodyPr>
          <a:lstStyle/>
          <a:p>
            <a:r>
              <a:rPr lang="hr-HR" dirty="0"/>
              <a:t>Koordinaciju možemo definirati kao sposobnost realizacije kompleksnih motoričkih struktura premještanjem cijeloga tijela u prostoru s preprekama.</a:t>
            </a:r>
          </a:p>
          <a:p>
            <a:endParaRPr lang="hr-HR" dirty="0"/>
          </a:p>
          <a:p>
            <a:r>
              <a:rPr lang="hr-HR" b="1" dirty="0"/>
              <a:t>Poligon natraške </a:t>
            </a:r>
            <a:r>
              <a:rPr lang="hr-HR" dirty="0"/>
              <a:t>je test kojim procjenjujemo koordinaciju.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27505AC9-D20C-467A-BE41-71C9597C8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2204285"/>
            <a:ext cx="3781051" cy="18054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70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44DB0BB-BF29-4FD3-8167-51694219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hr-HR" dirty="0"/>
              <a:t>Statička snaga ruku i ramenog pojasa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2C11BC-A91A-4BA1-A59C-90C5C4F4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359"/>
            <a:ext cx="5393361" cy="4128604"/>
          </a:xfrm>
        </p:spPr>
        <p:txBody>
          <a:bodyPr>
            <a:normAutofit/>
          </a:bodyPr>
          <a:lstStyle/>
          <a:p>
            <a:r>
              <a:rPr lang="hr-HR" dirty="0"/>
              <a:t>Statička snaga ruku i ramenog pojasa je definirana kao sposobnost dugotrajnog izometrijskog naprezanja mišića ruku i ramenog pojasa.</a:t>
            </a:r>
          </a:p>
          <a:p>
            <a:endParaRPr lang="hr-HR" dirty="0"/>
          </a:p>
          <a:p>
            <a:r>
              <a:rPr lang="hr-HR" dirty="0"/>
              <a:t>Ovu sposobnost procjenjujemo testom </a:t>
            </a:r>
            <a:r>
              <a:rPr lang="hr-HR" b="1" dirty="0" err="1"/>
              <a:t>izdržaj</a:t>
            </a:r>
            <a:r>
              <a:rPr lang="hr-HR" b="1" dirty="0"/>
              <a:t> u visu zgibom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žuto&#10;&#10;Opis je automatski generiran">
            <a:extLst>
              <a:ext uri="{FF2B5EF4-FFF2-40B4-BE49-F238E27FC236}">
                <a16:creationId xmlns:a16="http://schemas.microsoft.com/office/drawing/2014/main" id="{7CEC6556-AC3B-48F2-B5A8-ED483E986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9" r="15930" b="-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485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61E5EF-CB8B-4CE4-B913-82F9C56F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hr-HR" dirty="0"/>
              <a:t>Repetitivna snaga trupa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069801-7EFF-4E68-9A7F-82B260D80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5387502" cy="4121150"/>
          </a:xfrm>
        </p:spPr>
        <p:txBody>
          <a:bodyPr>
            <a:normAutofit/>
          </a:bodyPr>
          <a:lstStyle/>
          <a:p>
            <a:r>
              <a:rPr lang="hr-HR" dirty="0"/>
              <a:t>Definirana je kao sposobnost dugotrajnog rada mišića trupa u </a:t>
            </a:r>
            <a:r>
              <a:rPr lang="hr-HR" dirty="0" err="1"/>
              <a:t>izotoničkom</a:t>
            </a:r>
            <a:r>
              <a:rPr lang="hr-HR" dirty="0"/>
              <a:t> režimu naprezanja.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Repetitivnu snagu trupa procjenjujemo testom </a:t>
            </a:r>
            <a:r>
              <a:rPr lang="hr-HR" b="1" dirty="0"/>
              <a:t>podizanje trupa</a:t>
            </a:r>
            <a:r>
              <a:rPr lang="hr-HR" dirty="0"/>
              <a:t>.</a:t>
            </a:r>
          </a:p>
        </p:txBody>
      </p:sp>
      <p:pic>
        <p:nvPicPr>
          <p:cNvPr id="5" name="Rezervirano mjesto sadržaja 4" descr="Slika na kojoj se prikazuje prozor, osoba&#10;&#10;Opis je automatski generiran">
            <a:extLst>
              <a:ext uri="{FF2B5EF4-FFF2-40B4-BE49-F238E27FC236}">
                <a16:creationId xmlns:a16="http://schemas.microsoft.com/office/drawing/2014/main" id="{A3F937C6-C34F-4F47-90A7-EF5DA9FE8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3" r="25231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4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4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03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05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Arc 107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7DCA04-22B9-48CD-84A3-D6F5E2710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Motoričke sposobnosti valja pratiti i razvijati iz više razloga: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871DD5F-E8D6-4566-ACBE-4BC441C53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591917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87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42044F2-5B70-4992-938F-9EB991368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hr-HR" dirty="0"/>
              <a:t>Funkcionalne sposobnosti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4451DB-E297-4632-AE3C-F5B9E7E0B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247"/>
            <a:ext cx="5387502" cy="3974716"/>
          </a:xfrm>
        </p:spPr>
        <p:txBody>
          <a:bodyPr>
            <a:normAutofit/>
          </a:bodyPr>
          <a:lstStyle/>
          <a:p>
            <a:r>
              <a:rPr lang="hr-HR" dirty="0"/>
              <a:t>Funkcionalne sposobnosti su odgovorne za razinu, stabilnost i regulaciju sustava za transport energije.</a:t>
            </a:r>
          </a:p>
          <a:p>
            <a:endParaRPr lang="hr-HR" dirty="0"/>
          </a:p>
          <a:p>
            <a:r>
              <a:rPr lang="hr-HR" dirty="0"/>
              <a:t>Testiramo ih </a:t>
            </a:r>
            <a:r>
              <a:rPr lang="hr-HR" b="1" dirty="0"/>
              <a:t>trčanjem na 600 i 800m.</a:t>
            </a:r>
            <a:endParaRPr lang="en-US" dirty="0"/>
          </a:p>
        </p:txBody>
      </p:sp>
      <p:pic>
        <p:nvPicPr>
          <p:cNvPr id="5" name="Rezervirano mjesto sadržaja 4" descr="Slika na kojoj se prikazuje trava, sport, atletika, na otvorenom&#10;&#10;Opis je automatski generiran">
            <a:extLst>
              <a:ext uri="{FF2B5EF4-FFF2-40B4-BE49-F238E27FC236}">
                <a16:creationId xmlns:a16="http://schemas.microsoft.com/office/drawing/2014/main" id="{C5D4EE77-15D4-4BC0-A4A5-57F1777B6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9" r="18846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4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99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AB7F517-A045-448B-B44E-6B40966E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677931"/>
            <a:ext cx="3240506" cy="461993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Razvojem funkcionalnih sposobnosti: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26664B1F-086A-4919-83CC-4AA95D9CD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20686"/>
            <a:ext cx="5257799" cy="4189543"/>
          </a:xfrm>
        </p:spPr>
        <p:txBody>
          <a:bodyPr anchor="t">
            <a:normAutofit/>
          </a:bodyPr>
          <a:lstStyle/>
          <a:p>
            <a:r>
              <a:rPr lang="hr-HR" dirty="0"/>
              <a:t>Poboljšavamo rad unutarnjih organa</a:t>
            </a:r>
          </a:p>
          <a:p>
            <a:r>
              <a:rPr lang="hr-HR" dirty="0"/>
              <a:t>Sprječavamo prerano starenje i umiranje stanica</a:t>
            </a:r>
          </a:p>
          <a:p>
            <a:r>
              <a:rPr lang="hr-HR" dirty="0"/>
              <a:t>Utječemo na regulaciju tjelesne mase i potkožnog masnog tkiva</a:t>
            </a:r>
          </a:p>
          <a:p>
            <a:r>
              <a:rPr lang="hr-HR" dirty="0"/>
              <a:t>Sprječavamo dijabetes </a:t>
            </a:r>
          </a:p>
          <a:p>
            <a:r>
              <a:rPr lang="hr-HR" dirty="0"/>
              <a:t>Smanjujemo mogućnost srčano krvožilnih smetnji</a:t>
            </a:r>
          </a:p>
          <a:p>
            <a:r>
              <a:rPr lang="hr-HR" dirty="0"/>
              <a:t>….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10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6E08379-4021-4675-A2FB-FEFB28BA2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hr-HR" dirty="0"/>
              <a:t>Ponovimo što smo naučili</a:t>
            </a:r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9B2F90-8787-445D-B282-C120CF3F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5815677" cy="3463384"/>
          </a:xfrm>
        </p:spPr>
        <p:txBody>
          <a:bodyPr>
            <a:normAutofit/>
          </a:bodyPr>
          <a:lstStyle/>
          <a:p>
            <a:r>
              <a:rPr lang="hr-HR" dirty="0"/>
              <a:t>Zadatak 1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US" dirty="0"/>
              <a:t>https://learningapps.org/17922097</a:t>
            </a: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0D778909-2D51-4472-ADDB-EE30272E1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21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23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25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10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4F1A56-059F-466A-BA75-09650B67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/>
              <a:t>Zadatak 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CF6454-B669-4097-8340-2B1178E90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3137"/>
            <a:ext cx="5590880" cy="3103825"/>
          </a:xfrm>
        </p:spPr>
        <p:txBody>
          <a:bodyPr>
            <a:normAutofit/>
          </a:bodyPr>
          <a:lstStyle/>
          <a:p>
            <a:r>
              <a:rPr lang="en-US" dirty="0"/>
              <a:t>https://learningapps.org/17922978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437E479D-B8FA-45E2-AF7E-54954F17A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62" y="1929820"/>
            <a:ext cx="4221597" cy="4221597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4015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6521EB-8E47-4EFC-915C-B228AB100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798703"/>
            <a:ext cx="5221185" cy="3072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hr-HR" sz="6000" dirty="0"/>
              <a:t>Sportski pozdrav do slijedećeg sata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DB5501FE-3066-4D65-B344-2E9F01A8D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243" y="1681583"/>
            <a:ext cx="4939504" cy="311188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8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3780B97-2506-431D-ADDC-F35CCEEE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„Profesore zašto se opet trebamo testirati? To smo već radili na početku godine.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A91DD31-ED52-4D29-BA3C-7B44BFE42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r="451"/>
          <a:stretch/>
        </p:blipFill>
        <p:spPr>
          <a:xfrm>
            <a:off x="6417733" y="654567"/>
            <a:ext cx="5169282" cy="5489261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1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CA3820-277F-4197-9C0C-44413724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Rezultati testiranja nam daju odgovor na mnoga pitanja kao npr.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356735-D41E-4244-801D-5D9269449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233240"/>
            <a:ext cx="5257799" cy="5110409"/>
          </a:xfrm>
        </p:spPr>
        <p:txBody>
          <a:bodyPr anchor="t">
            <a:normAutofit/>
          </a:bodyPr>
          <a:lstStyle/>
          <a:p>
            <a:r>
              <a:rPr lang="hr-HR" sz="2200" dirty="0"/>
              <a:t>Tko je najbolji u razredu</a:t>
            </a:r>
          </a:p>
          <a:p>
            <a:r>
              <a:rPr lang="hr-HR" sz="2200" dirty="0"/>
              <a:t>Jesmo li popravili vlastiti rezultat</a:t>
            </a:r>
          </a:p>
          <a:p>
            <a:r>
              <a:rPr lang="hr-HR" sz="2200" dirty="0"/>
              <a:t>Jesmo li narasli i koliko</a:t>
            </a:r>
          </a:p>
          <a:p>
            <a:r>
              <a:rPr lang="hr-HR" sz="2200" dirty="0"/>
              <a:t>Tko ima najveću mišićnu masu u razredu</a:t>
            </a:r>
          </a:p>
          <a:p>
            <a:r>
              <a:rPr lang="hr-HR" sz="2200" dirty="0"/>
              <a:t>U čemu smo bolji od drugih, a  u čemu lošiji ili prosječni</a:t>
            </a:r>
          </a:p>
          <a:p>
            <a:r>
              <a:rPr lang="hr-HR" sz="2200" dirty="0"/>
              <a:t>Za koji šport imamo predispozicije</a:t>
            </a:r>
          </a:p>
          <a:p>
            <a:r>
              <a:rPr lang="hr-HR" sz="2200" dirty="0"/>
              <a:t>Jesmo li bolji od naših vršnjaka iz druge škole ili grada</a:t>
            </a:r>
          </a:p>
          <a:p>
            <a:r>
              <a:rPr lang="hr-HR" sz="2200" dirty="0"/>
              <a:t>….</a:t>
            </a:r>
          </a:p>
          <a:p>
            <a:endParaRPr lang="hr-HR" sz="220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464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86CEA1-62B3-4B58-9678-E3146E69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/>
              <a:t>Testovima u nastavi TZK obuhvaćamo:</a:t>
            </a:r>
          </a:p>
        </p:txBody>
      </p:sp>
      <p:graphicFrame>
        <p:nvGraphicFramePr>
          <p:cNvPr id="26" name="Rezervirano mjesto sadržaja 2">
            <a:extLst>
              <a:ext uri="{FF2B5EF4-FFF2-40B4-BE49-F238E27FC236}">
                <a16:creationId xmlns:a16="http://schemas.microsoft.com/office/drawing/2014/main" id="{237B7B3D-6E09-468A-A62D-666C7DDEA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168316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65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9239D6-9CD4-4DEB-BF03-04507AD60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hr-HR" dirty="0"/>
              <a:t>Antropometrija dolazi od grče riječi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70C62D-059A-4159-99F2-047C6F1CB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hr-HR" dirty="0" err="1"/>
              <a:t>Anthropos</a:t>
            </a:r>
            <a:r>
              <a:rPr lang="hr-HR" dirty="0"/>
              <a:t> = čovjek</a:t>
            </a:r>
          </a:p>
          <a:p>
            <a:r>
              <a:rPr lang="hr-HR" dirty="0" err="1"/>
              <a:t>Metron</a:t>
            </a:r>
            <a:r>
              <a:rPr lang="hr-HR" dirty="0"/>
              <a:t> = mjera</a:t>
            </a:r>
          </a:p>
          <a:p>
            <a:endParaRPr lang="hr-HR" dirty="0"/>
          </a:p>
          <a:p>
            <a:r>
              <a:rPr lang="hr-HR" dirty="0"/>
              <a:t>Definiramo je kao metodu mjerenja morfoloških osobina ljudskog tijela i njegovih pojedinih dijelova.</a:t>
            </a:r>
          </a:p>
          <a:p>
            <a:endParaRPr lang="hr-HR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24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8F9DA8-B487-48C3-9A34-EEBB6EB2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 sz="2700" dirty="0" err="1">
                <a:solidFill>
                  <a:srgbClr val="FFFFFF"/>
                </a:solidFill>
              </a:rPr>
              <a:t>Atropometrijske</a:t>
            </a:r>
            <a:r>
              <a:rPr lang="hr-HR" sz="2700" dirty="0">
                <a:solidFill>
                  <a:srgbClr val="FFFFFF"/>
                </a:solidFill>
              </a:rPr>
              <a:t> karakteristike (koje mjerimo u nastavi TZK)</a:t>
            </a: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4376F8-CD30-42E6-87DD-D66ADB370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11221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628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FC65F5-8C62-4143-9618-11FB6EDD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0535"/>
            <a:ext cx="5558489" cy="1040153"/>
          </a:xfrm>
        </p:spPr>
        <p:txBody>
          <a:bodyPr>
            <a:normAutofit/>
          </a:bodyPr>
          <a:lstStyle/>
          <a:p>
            <a:r>
              <a:rPr lang="hr-HR" sz="2700" dirty="0"/>
              <a:t>Motorika dolazi od latinske riječi </a:t>
            </a:r>
            <a:br>
              <a:rPr lang="hr-HR" sz="2700" dirty="0"/>
            </a:br>
            <a:endParaRPr lang="hr-HR" sz="27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5E39B5-B30A-4023-B2D2-14E109363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572"/>
            <a:ext cx="5558489" cy="4845391"/>
          </a:xfrm>
        </p:spPr>
        <p:txBody>
          <a:bodyPr>
            <a:normAutofit/>
          </a:bodyPr>
          <a:lstStyle/>
          <a:p>
            <a:r>
              <a:rPr lang="hr-HR" dirty="0"/>
              <a:t>motor = pokretač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Definiramo je kao ukupnost kretnji (voljnih i automatskih ili refleksnih) ljudskoga tijela.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Block Arc 3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10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3F784DF-71A9-4E9B-90D7-076EE2FA6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-4"/>
            <a:ext cx="4712144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155661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23C5D27-BD13-46D7-93E3-53CAD489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795509"/>
            <a:ext cx="3509333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Motoričke sposobnosti (koje mjerimo u nastavi TZK)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94" y="4626633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4940" y="5011563"/>
            <a:ext cx="731558" cy="731558"/>
          </a:xfrm>
          <a:prstGeom prst="rect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6402C4B8-C7DF-4278-90F2-669B01CD8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380274"/>
              </p:ext>
            </p:extLst>
          </p:nvPr>
        </p:nvGraphicFramePr>
        <p:xfrm>
          <a:off x="5410200" y="292260"/>
          <a:ext cx="6130548" cy="597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852346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710</Words>
  <Application>Microsoft Office PowerPoint</Application>
  <PresentationFormat>Široki zaslon</PresentationFormat>
  <Paragraphs>121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Century Gothic</vt:lpstr>
      <vt:lpstr>ShapesVTI</vt:lpstr>
      <vt:lpstr>Testiranja u nastavi tjelesne i zdravstvene kulture</vt:lpstr>
      <vt:lpstr>Ishodi:</vt:lpstr>
      <vt:lpstr>„Profesore zašto se opet trebamo testirati? To smo već radili na početku godine.</vt:lpstr>
      <vt:lpstr>Rezultati testiranja nam daju odgovor na mnoga pitanja kao npr.</vt:lpstr>
      <vt:lpstr>Testovima u nastavi TZK obuhvaćamo:</vt:lpstr>
      <vt:lpstr>Antropometrija dolazi od grče riječi</vt:lpstr>
      <vt:lpstr>Atropometrijske karakteristike (koje mjerimo u nastavi TZK)</vt:lpstr>
      <vt:lpstr>Motorika dolazi od latinske riječi  </vt:lpstr>
      <vt:lpstr>Motoričke sposobnosti (koje mjerimo u nastavi TZK)</vt:lpstr>
      <vt:lpstr>Funkcionalne sposobnosti</vt:lpstr>
      <vt:lpstr>Funkcionalne sposobnosti (koje mjerimo u nastavi TZK)</vt:lpstr>
      <vt:lpstr>Tjelesna visina</vt:lpstr>
      <vt:lpstr>Tjelesna težina</vt:lpstr>
      <vt:lpstr>Opseg podlaktice</vt:lpstr>
      <vt:lpstr>Kožni nabor nadlaktice</vt:lpstr>
      <vt:lpstr>Poznavanjem antropometrijskih mjera možemo:</vt:lpstr>
      <vt:lpstr>Brzina pokreta</vt:lpstr>
      <vt:lpstr>Eksplozivna snaga</vt:lpstr>
      <vt:lpstr> Fleksibilnost</vt:lpstr>
      <vt:lpstr>Koordinacija</vt:lpstr>
      <vt:lpstr>Statička snaga ruku i ramenog pojasa</vt:lpstr>
      <vt:lpstr>Repetitivna snaga trupa</vt:lpstr>
      <vt:lpstr>Motoričke sposobnosti valja pratiti i razvijati iz više razloga:</vt:lpstr>
      <vt:lpstr>Funkcionalne sposobnosti</vt:lpstr>
      <vt:lpstr>Razvojem funkcionalnih sposobnosti:</vt:lpstr>
      <vt:lpstr>Ponovimo što smo naučili</vt:lpstr>
      <vt:lpstr>Zadatak 2</vt:lpstr>
      <vt:lpstr>Sportski pozdrav do slijedećeg sata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Testiranja u nastavi tjelesne i zdravstvene kulture</dc:title>
  <dc:creator>Boris Banić</dc:creator>
  <cp:lastModifiedBy>Boris Banić</cp:lastModifiedBy>
  <cp:revision>5</cp:revision>
  <dcterms:created xsi:type="dcterms:W3CDTF">2021-03-01T20:15:43Z</dcterms:created>
  <dcterms:modified xsi:type="dcterms:W3CDTF">2021-03-01T21:37:36Z</dcterms:modified>
</cp:coreProperties>
</file>