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61" r:id="rId6"/>
    <p:sldId id="264" r:id="rId7"/>
    <p:sldId id="262" r:id="rId8"/>
    <p:sldId id="260" r:id="rId9"/>
    <p:sldId id="265" r:id="rId10"/>
    <p:sldId id="258" r:id="rId11"/>
    <p:sldId id="266" r:id="rId12"/>
    <p:sldId id="263" r:id="rId13"/>
    <p:sldId id="25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7EB41B-D1B1-4E0C-B6A6-D8E01695C0A4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3D4F53C-CB75-40C6-8510-D968BBCFB380}">
      <dgm:prSet/>
      <dgm:spPr/>
      <dgm:t>
        <a:bodyPr/>
        <a:lstStyle/>
        <a:p>
          <a:r>
            <a:rPr lang="hr-HR"/>
            <a:t>Zadarska katedrala je dobila ime po sv. Anastaziji ,u Hrvatskoj znana kao Stošija(Stažija,Staža,Stajaka).</a:t>
          </a:r>
          <a:endParaRPr lang="en-US"/>
        </a:p>
      </dgm:t>
    </dgm:pt>
    <dgm:pt modelId="{41F60AB2-60D7-4A8C-8578-F71FA5908B83}" type="parTrans" cxnId="{5A6602ED-5AC9-4675-A477-0AAEA220500A}">
      <dgm:prSet/>
      <dgm:spPr/>
      <dgm:t>
        <a:bodyPr/>
        <a:lstStyle/>
        <a:p>
          <a:endParaRPr lang="en-US"/>
        </a:p>
      </dgm:t>
    </dgm:pt>
    <dgm:pt modelId="{BE8D7F93-CF44-4512-B3A7-DD8DB977F9D1}" type="sibTrans" cxnId="{5A6602ED-5AC9-4675-A477-0AAEA220500A}">
      <dgm:prSet/>
      <dgm:spPr/>
      <dgm:t>
        <a:bodyPr/>
        <a:lstStyle/>
        <a:p>
          <a:endParaRPr lang="en-US"/>
        </a:p>
      </dgm:t>
    </dgm:pt>
    <dgm:pt modelId="{13F54250-7206-4F28-8E53-746DD5A650B8}">
      <dgm:prSet/>
      <dgm:spPr/>
      <dgm:t>
        <a:bodyPr/>
        <a:lstStyle/>
        <a:p>
          <a:r>
            <a:rPr lang="hr-HR"/>
            <a:t>Svetica i zaštitnica grada Zadra i Biograda.</a:t>
          </a:r>
          <a:endParaRPr lang="en-US"/>
        </a:p>
      </dgm:t>
    </dgm:pt>
    <dgm:pt modelId="{149D21B7-F4FC-4D65-9810-07647876D36B}" type="parTrans" cxnId="{0DD18195-F693-4072-A3EE-4C488A61BA63}">
      <dgm:prSet/>
      <dgm:spPr/>
      <dgm:t>
        <a:bodyPr/>
        <a:lstStyle/>
        <a:p>
          <a:endParaRPr lang="en-US"/>
        </a:p>
      </dgm:t>
    </dgm:pt>
    <dgm:pt modelId="{742CAC9E-229B-48CD-8426-3C85B8B2BB3D}" type="sibTrans" cxnId="{0DD18195-F693-4072-A3EE-4C488A61BA63}">
      <dgm:prSet/>
      <dgm:spPr/>
      <dgm:t>
        <a:bodyPr/>
        <a:lstStyle/>
        <a:p>
          <a:endParaRPr lang="en-US"/>
        </a:p>
      </dgm:t>
    </dgm:pt>
    <dgm:pt modelId="{0D6D0AF8-F2EE-4ED7-83A5-963DB4A78FCB}">
      <dgm:prSet/>
      <dgm:spPr/>
      <dgm:t>
        <a:bodyPr/>
        <a:lstStyle/>
        <a:p>
          <a:r>
            <a:rPr lang="hr-HR"/>
            <a:t>Rimljanka iz visoko rangirane patricijske obitelji.</a:t>
          </a:r>
          <a:endParaRPr lang="en-US"/>
        </a:p>
      </dgm:t>
    </dgm:pt>
    <dgm:pt modelId="{EF833814-C46A-4D81-A5C6-174E43F2102B}" type="parTrans" cxnId="{7FA204B6-99CE-43DE-A68C-C97D22098919}">
      <dgm:prSet/>
      <dgm:spPr/>
      <dgm:t>
        <a:bodyPr/>
        <a:lstStyle/>
        <a:p>
          <a:endParaRPr lang="en-US"/>
        </a:p>
      </dgm:t>
    </dgm:pt>
    <dgm:pt modelId="{25B53C98-257E-406A-8317-E08D5F779B9A}" type="sibTrans" cxnId="{7FA204B6-99CE-43DE-A68C-C97D22098919}">
      <dgm:prSet/>
      <dgm:spPr/>
      <dgm:t>
        <a:bodyPr/>
        <a:lstStyle/>
        <a:p>
          <a:endParaRPr lang="en-US"/>
        </a:p>
      </dgm:t>
    </dgm:pt>
    <dgm:pt modelId="{7B120D00-7B11-4CFD-9B9C-8C69080E538D}" type="pres">
      <dgm:prSet presAssocID="{E87EB41B-D1B1-4E0C-B6A6-D8E01695C0A4}" presName="vert0" presStyleCnt="0">
        <dgm:presLayoutVars>
          <dgm:dir/>
          <dgm:animOne val="branch"/>
          <dgm:animLvl val="lvl"/>
        </dgm:presLayoutVars>
      </dgm:prSet>
      <dgm:spPr/>
    </dgm:pt>
    <dgm:pt modelId="{FE89A107-E235-4A75-B17A-5536EC2853A1}" type="pres">
      <dgm:prSet presAssocID="{C3D4F53C-CB75-40C6-8510-D968BBCFB380}" presName="thickLine" presStyleLbl="alignNode1" presStyleIdx="0" presStyleCnt="3"/>
      <dgm:spPr/>
    </dgm:pt>
    <dgm:pt modelId="{F45C9624-D1B5-406D-B960-C02613B404E6}" type="pres">
      <dgm:prSet presAssocID="{C3D4F53C-CB75-40C6-8510-D968BBCFB380}" presName="horz1" presStyleCnt="0"/>
      <dgm:spPr/>
    </dgm:pt>
    <dgm:pt modelId="{24B4F71E-9747-46C0-BB13-E4AB0F1411CF}" type="pres">
      <dgm:prSet presAssocID="{C3D4F53C-CB75-40C6-8510-D968BBCFB380}" presName="tx1" presStyleLbl="revTx" presStyleIdx="0" presStyleCnt="3"/>
      <dgm:spPr/>
    </dgm:pt>
    <dgm:pt modelId="{DB9DCA91-CC23-40A1-BC56-249F00E97351}" type="pres">
      <dgm:prSet presAssocID="{C3D4F53C-CB75-40C6-8510-D968BBCFB380}" presName="vert1" presStyleCnt="0"/>
      <dgm:spPr/>
    </dgm:pt>
    <dgm:pt modelId="{8A5E7D37-AEA8-4A96-8F93-D1DF30A50C0C}" type="pres">
      <dgm:prSet presAssocID="{13F54250-7206-4F28-8E53-746DD5A650B8}" presName="thickLine" presStyleLbl="alignNode1" presStyleIdx="1" presStyleCnt="3"/>
      <dgm:spPr/>
    </dgm:pt>
    <dgm:pt modelId="{0A70DC10-7F4D-4448-A6D6-3888427F9E48}" type="pres">
      <dgm:prSet presAssocID="{13F54250-7206-4F28-8E53-746DD5A650B8}" presName="horz1" presStyleCnt="0"/>
      <dgm:spPr/>
    </dgm:pt>
    <dgm:pt modelId="{FD5BFF3F-174B-4340-BBD2-F6323B99D50C}" type="pres">
      <dgm:prSet presAssocID="{13F54250-7206-4F28-8E53-746DD5A650B8}" presName="tx1" presStyleLbl="revTx" presStyleIdx="1" presStyleCnt="3"/>
      <dgm:spPr/>
    </dgm:pt>
    <dgm:pt modelId="{695ACCF7-A65E-415B-9C44-D0C43B924D40}" type="pres">
      <dgm:prSet presAssocID="{13F54250-7206-4F28-8E53-746DD5A650B8}" presName="vert1" presStyleCnt="0"/>
      <dgm:spPr/>
    </dgm:pt>
    <dgm:pt modelId="{5342709A-AC89-45E7-BF2D-130845088093}" type="pres">
      <dgm:prSet presAssocID="{0D6D0AF8-F2EE-4ED7-83A5-963DB4A78FCB}" presName="thickLine" presStyleLbl="alignNode1" presStyleIdx="2" presStyleCnt="3"/>
      <dgm:spPr/>
    </dgm:pt>
    <dgm:pt modelId="{5436A000-391C-407C-99C9-FD2EC577C6D3}" type="pres">
      <dgm:prSet presAssocID="{0D6D0AF8-F2EE-4ED7-83A5-963DB4A78FCB}" presName="horz1" presStyleCnt="0"/>
      <dgm:spPr/>
    </dgm:pt>
    <dgm:pt modelId="{9BA900B0-B792-497E-94CE-C746B9182D96}" type="pres">
      <dgm:prSet presAssocID="{0D6D0AF8-F2EE-4ED7-83A5-963DB4A78FCB}" presName="tx1" presStyleLbl="revTx" presStyleIdx="2" presStyleCnt="3"/>
      <dgm:spPr/>
    </dgm:pt>
    <dgm:pt modelId="{EC2897CB-4936-41DA-81B4-815700595F81}" type="pres">
      <dgm:prSet presAssocID="{0D6D0AF8-F2EE-4ED7-83A5-963DB4A78FCB}" presName="vert1" presStyleCnt="0"/>
      <dgm:spPr/>
    </dgm:pt>
  </dgm:ptLst>
  <dgm:cxnLst>
    <dgm:cxn modelId="{89251090-F184-4A0A-9901-A9CAB05F7710}" type="presOf" srcId="{13F54250-7206-4F28-8E53-746DD5A650B8}" destId="{FD5BFF3F-174B-4340-BBD2-F6323B99D50C}" srcOrd="0" destOrd="0" presId="urn:microsoft.com/office/officeart/2008/layout/LinedList"/>
    <dgm:cxn modelId="{0DD18195-F693-4072-A3EE-4C488A61BA63}" srcId="{E87EB41B-D1B1-4E0C-B6A6-D8E01695C0A4}" destId="{13F54250-7206-4F28-8E53-746DD5A650B8}" srcOrd="1" destOrd="0" parTransId="{149D21B7-F4FC-4D65-9810-07647876D36B}" sibTransId="{742CAC9E-229B-48CD-8426-3C85B8B2BB3D}"/>
    <dgm:cxn modelId="{7FA204B6-99CE-43DE-A68C-C97D22098919}" srcId="{E87EB41B-D1B1-4E0C-B6A6-D8E01695C0A4}" destId="{0D6D0AF8-F2EE-4ED7-83A5-963DB4A78FCB}" srcOrd="2" destOrd="0" parTransId="{EF833814-C46A-4D81-A5C6-174E43F2102B}" sibTransId="{25B53C98-257E-406A-8317-E08D5F779B9A}"/>
    <dgm:cxn modelId="{597250E6-9A45-43DC-9A1F-101DBE6946B9}" type="presOf" srcId="{E87EB41B-D1B1-4E0C-B6A6-D8E01695C0A4}" destId="{7B120D00-7B11-4CFD-9B9C-8C69080E538D}" srcOrd="0" destOrd="0" presId="urn:microsoft.com/office/officeart/2008/layout/LinedList"/>
    <dgm:cxn modelId="{5A6602ED-5AC9-4675-A477-0AAEA220500A}" srcId="{E87EB41B-D1B1-4E0C-B6A6-D8E01695C0A4}" destId="{C3D4F53C-CB75-40C6-8510-D968BBCFB380}" srcOrd="0" destOrd="0" parTransId="{41F60AB2-60D7-4A8C-8578-F71FA5908B83}" sibTransId="{BE8D7F93-CF44-4512-B3A7-DD8DB977F9D1}"/>
    <dgm:cxn modelId="{6D1434F1-258F-4D21-A73F-AEF5D83DA8A6}" type="presOf" srcId="{0D6D0AF8-F2EE-4ED7-83A5-963DB4A78FCB}" destId="{9BA900B0-B792-497E-94CE-C746B9182D96}" srcOrd="0" destOrd="0" presId="urn:microsoft.com/office/officeart/2008/layout/LinedList"/>
    <dgm:cxn modelId="{B06B11F7-0AED-417E-B920-4F1E9D8EA266}" type="presOf" srcId="{C3D4F53C-CB75-40C6-8510-D968BBCFB380}" destId="{24B4F71E-9747-46C0-BB13-E4AB0F1411CF}" srcOrd="0" destOrd="0" presId="urn:microsoft.com/office/officeart/2008/layout/LinedList"/>
    <dgm:cxn modelId="{B897FC91-D4F4-452A-9178-2621930C815E}" type="presParOf" srcId="{7B120D00-7B11-4CFD-9B9C-8C69080E538D}" destId="{FE89A107-E235-4A75-B17A-5536EC2853A1}" srcOrd="0" destOrd="0" presId="urn:microsoft.com/office/officeart/2008/layout/LinedList"/>
    <dgm:cxn modelId="{82B000CC-D529-4218-AC26-0A407A1E8B32}" type="presParOf" srcId="{7B120D00-7B11-4CFD-9B9C-8C69080E538D}" destId="{F45C9624-D1B5-406D-B960-C02613B404E6}" srcOrd="1" destOrd="0" presId="urn:microsoft.com/office/officeart/2008/layout/LinedList"/>
    <dgm:cxn modelId="{160E52C5-D256-4DCA-AA4D-31FCBF8E3B59}" type="presParOf" srcId="{F45C9624-D1B5-406D-B960-C02613B404E6}" destId="{24B4F71E-9747-46C0-BB13-E4AB0F1411CF}" srcOrd="0" destOrd="0" presId="urn:microsoft.com/office/officeart/2008/layout/LinedList"/>
    <dgm:cxn modelId="{99695E83-848D-4905-8085-A12524504F82}" type="presParOf" srcId="{F45C9624-D1B5-406D-B960-C02613B404E6}" destId="{DB9DCA91-CC23-40A1-BC56-249F00E97351}" srcOrd="1" destOrd="0" presId="urn:microsoft.com/office/officeart/2008/layout/LinedList"/>
    <dgm:cxn modelId="{6EF353A2-E88D-47A7-9553-C1DF00710F79}" type="presParOf" srcId="{7B120D00-7B11-4CFD-9B9C-8C69080E538D}" destId="{8A5E7D37-AEA8-4A96-8F93-D1DF30A50C0C}" srcOrd="2" destOrd="0" presId="urn:microsoft.com/office/officeart/2008/layout/LinedList"/>
    <dgm:cxn modelId="{4A150131-3A96-4E6B-ACEA-383B6CAB0A2A}" type="presParOf" srcId="{7B120D00-7B11-4CFD-9B9C-8C69080E538D}" destId="{0A70DC10-7F4D-4448-A6D6-3888427F9E48}" srcOrd="3" destOrd="0" presId="urn:microsoft.com/office/officeart/2008/layout/LinedList"/>
    <dgm:cxn modelId="{74DBD4E3-86A2-4E69-8ACE-9289BC4B5D91}" type="presParOf" srcId="{0A70DC10-7F4D-4448-A6D6-3888427F9E48}" destId="{FD5BFF3F-174B-4340-BBD2-F6323B99D50C}" srcOrd="0" destOrd="0" presId="urn:microsoft.com/office/officeart/2008/layout/LinedList"/>
    <dgm:cxn modelId="{92CDF1A3-838C-455B-8C4C-2746563E989E}" type="presParOf" srcId="{0A70DC10-7F4D-4448-A6D6-3888427F9E48}" destId="{695ACCF7-A65E-415B-9C44-D0C43B924D40}" srcOrd="1" destOrd="0" presId="urn:microsoft.com/office/officeart/2008/layout/LinedList"/>
    <dgm:cxn modelId="{3C32A1D8-F987-4087-A573-D43D4E95AF4C}" type="presParOf" srcId="{7B120D00-7B11-4CFD-9B9C-8C69080E538D}" destId="{5342709A-AC89-45E7-BF2D-130845088093}" srcOrd="4" destOrd="0" presId="urn:microsoft.com/office/officeart/2008/layout/LinedList"/>
    <dgm:cxn modelId="{A11E07BE-8389-4C0E-A452-624521D33AC3}" type="presParOf" srcId="{7B120D00-7B11-4CFD-9B9C-8C69080E538D}" destId="{5436A000-391C-407C-99C9-FD2EC577C6D3}" srcOrd="5" destOrd="0" presId="urn:microsoft.com/office/officeart/2008/layout/LinedList"/>
    <dgm:cxn modelId="{44D2327D-123B-40CE-A2A0-26C5991A0ED9}" type="presParOf" srcId="{5436A000-391C-407C-99C9-FD2EC577C6D3}" destId="{9BA900B0-B792-497E-94CE-C746B9182D96}" srcOrd="0" destOrd="0" presId="urn:microsoft.com/office/officeart/2008/layout/LinedList"/>
    <dgm:cxn modelId="{0E8A345E-34CA-4B5A-9E43-265128D9F221}" type="presParOf" srcId="{5436A000-391C-407C-99C9-FD2EC577C6D3}" destId="{EC2897CB-4936-41DA-81B4-815700595F8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9A107-E235-4A75-B17A-5536EC2853A1}">
      <dsp:nvSpPr>
        <dsp:cNvPr id="0" name=""/>
        <dsp:cNvSpPr/>
      </dsp:nvSpPr>
      <dsp:spPr>
        <a:xfrm>
          <a:off x="0" y="2124"/>
          <a:ext cx="539336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B4F71E-9747-46C0-BB13-E4AB0F1411CF}">
      <dsp:nvSpPr>
        <dsp:cNvPr id="0" name=""/>
        <dsp:cNvSpPr/>
      </dsp:nvSpPr>
      <dsp:spPr>
        <a:xfrm>
          <a:off x="0" y="2124"/>
          <a:ext cx="5393361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Zadarska katedrala je dobila ime po sv. Anastaziji ,u Hrvatskoj znana kao Stošija(Stažija,Staža,Stajaka).</a:t>
          </a:r>
          <a:endParaRPr lang="en-US" sz="2900" kern="1200"/>
        </a:p>
      </dsp:txBody>
      <dsp:txXfrm>
        <a:off x="0" y="2124"/>
        <a:ext cx="5393361" cy="1449029"/>
      </dsp:txXfrm>
    </dsp:sp>
    <dsp:sp modelId="{8A5E7D37-AEA8-4A96-8F93-D1DF30A50C0C}">
      <dsp:nvSpPr>
        <dsp:cNvPr id="0" name=""/>
        <dsp:cNvSpPr/>
      </dsp:nvSpPr>
      <dsp:spPr>
        <a:xfrm>
          <a:off x="0" y="1451154"/>
          <a:ext cx="539336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5BFF3F-174B-4340-BBD2-F6323B99D50C}">
      <dsp:nvSpPr>
        <dsp:cNvPr id="0" name=""/>
        <dsp:cNvSpPr/>
      </dsp:nvSpPr>
      <dsp:spPr>
        <a:xfrm>
          <a:off x="0" y="1451154"/>
          <a:ext cx="5393361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Svetica i zaštitnica grada Zadra i Biograda.</a:t>
          </a:r>
          <a:endParaRPr lang="en-US" sz="2900" kern="1200"/>
        </a:p>
      </dsp:txBody>
      <dsp:txXfrm>
        <a:off x="0" y="1451154"/>
        <a:ext cx="5393361" cy="1449029"/>
      </dsp:txXfrm>
    </dsp:sp>
    <dsp:sp modelId="{5342709A-AC89-45E7-BF2D-130845088093}">
      <dsp:nvSpPr>
        <dsp:cNvPr id="0" name=""/>
        <dsp:cNvSpPr/>
      </dsp:nvSpPr>
      <dsp:spPr>
        <a:xfrm>
          <a:off x="0" y="2900183"/>
          <a:ext cx="539336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A900B0-B792-497E-94CE-C746B9182D96}">
      <dsp:nvSpPr>
        <dsp:cNvPr id="0" name=""/>
        <dsp:cNvSpPr/>
      </dsp:nvSpPr>
      <dsp:spPr>
        <a:xfrm>
          <a:off x="0" y="2900183"/>
          <a:ext cx="5393361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Rimljanka iz visoko rangirane patricijske obitelji.</a:t>
          </a:r>
          <a:endParaRPr lang="en-US" sz="2900" kern="1200"/>
        </a:p>
      </dsp:txBody>
      <dsp:txXfrm>
        <a:off x="0" y="2900183"/>
        <a:ext cx="5393361" cy="144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1B0914-1500-40A7-9EAA-6161BEE52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F8A27AE-B1CA-4530-A2C5-4C7F4043A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FB90426-6D8C-4AF8-B456-03086A98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895F0AB-7C77-4E6D-9AA6-306750089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82E17F-7697-460E-B841-6A43A09F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1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F6915E-3848-4739-B724-803EC989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C1BCA62-44B1-439D-BCCE-D3C967C31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2A0CE9C-DDDB-4814-8B9E-EDA93422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260AC77-4BB8-45DA-91DA-E799F49C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19BF0C1-A7EB-47BE-8E9C-3C80011A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9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7AC0C16-92CB-459E-B389-C5331D8CE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CAD7495-D56E-488F-9D2D-25F350B1E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FAAC8A-C249-4EB0-A6CC-3C7C3AE9E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8F388C6-25EE-4083-AFE9-584DD028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6B40113-3594-46C7-B3B4-64D9E85A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6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E28F2B-9776-4A5F-ADBC-3178859B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8F3640-9677-4A54-B6FD-4937552C3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3BB4DA-AC0E-4373-9B0F-E4732088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F31447E-476B-44DC-95CE-C3E0AD52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638BA8B-1B3C-4FC8-8432-E2FB6566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7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AE480B-654B-47D4-8F78-CC1CB02A8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0095989-237C-4623-A2FC-FEEF0B615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2F4FDF-1011-4171-96ED-DE3B296B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CE69981-CB0F-4146-9910-4C6935C28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0B28221-015C-46FE-9C31-A92B9CD5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0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330A36-5CD1-401C-AFD2-0CFEDBB3A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F8D3EC-1914-46C0-AFDF-E3A1B6D4E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83A4E90-03BE-4790-BD2D-FDD45D587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EAE4462-2E47-408A-8F78-1CCA89992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0EE5B37-00AB-41CA-9E7B-9BC30C1D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71CFB10-121C-4E59-9998-17A96BD7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3166FB-E6F9-4F55-99A6-86E0D5687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25DD1CA-4698-4A4D-AC7B-D4343F266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7D5658F-3367-49C5-B2E5-E5995E877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32F672B-291E-4395-98E5-1224D1E18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CB50B5E-2BCC-4CDA-8947-14CDDB532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41F80E6-44D1-43D6-B5F4-11499D54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12C1B96-1FD5-44BE-99CF-E5B426A4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06AC9A0-E31F-44FD-8374-4F6AD950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8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6F368B-0CE5-4EF3-9E33-3108237A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DBC5E56-441F-41E7-8383-B0B18791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BCD2B75-2A62-4126-B851-A30F3B36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E07C900-1EEA-45AC-BA45-522CBFAF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3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88710B8-CB93-4308-8843-AED3A85C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B4682AF-D01B-421B-8648-D00D9237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1376252-805C-43E1-97C6-9CFE2DDA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963CCB-AC48-4BFC-8843-C899C56B5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2CCDD7-AEA4-4FE0-A4DC-430AE9678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8EC6A00-95E9-4686-B7FF-95488BD28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A3209CE-5DBB-4B61-9265-82D66A70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EC978F6-B501-4A90-925F-06CC833DF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302E4DF-D8BD-4375-86D3-9C1C9A5B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DED41E-FBE7-4430-9116-E84EB02D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BC4FAF9-9008-4A04-8F8E-F107E2010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54DD480-2864-4BAD-A6F1-76B025DF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5085848-5EDB-4A20-AB3C-E827CF32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0E2F951-25EA-49A5-8E11-673EB1EC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457B7F7-796B-4D6D-A1A3-AA6FD0AE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8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360BD8C-5ED2-4396-83C1-73CB6798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606E69C-9C3E-4835-AEC4-6DFB89418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B574DA-970E-4265-8EC9-055B326DB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ABE1-87A0-4E0F-92FD-0E9FD3FF06F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7B76B57-BB82-48C2-99B9-50264C287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97111D-5E6E-46A7-9A8F-82FD3D8A6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7E4E-C417-4885-A1FE-D578863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5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pajastrebarsko.hr/svetac.asp?id=14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-o-grafiti.hr/novosti/doga%C4%91anja/kroz-objektiv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vjeraidjela.com/liturgijski-spomen-svete-anastazije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upajastrebarsko.hr/svetac_dana.asp?mjesec=1&amp;dan=15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veta_Stosija_Zadar_front.jp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antun-rijeka.hr/hr/15_sijecnja__sveta_anastazija__stosija_mucenica/531/6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ismanfoto.eu/Album%20634%20kerken%20Kroatie-Dalmatie%201/index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niplan.hu/20100219-20-Velebit/Velebit25.htm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94C07E-4AC2-410E-A1F5-D60169CCE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3525640" cy="2380828"/>
          </a:xfrm>
        </p:spPr>
        <p:txBody>
          <a:bodyPr>
            <a:normAutofit/>
          </a:bodyPr>
          <a:lstStyle/>
          <a:p>
            <a:pPr>
              <a:tabLst>
                <a:tab pos="541338" algn="l"/>
              </a:tabLst>
            </a:pPr>
            <a:r>
              <a:rPr lang="hr-HR" sz="4800"/>
              <a:t>SVETA STOŠIJA</a:t>
            </a:r>
            <a:endParaRPr lang="en-US" sz="48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EDDE1DF-C335-4D67-A14C-1DB952950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081548" y="7983794"/>
            <a:ext cx="9586452" cy="334296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5" name="Slika 4" descr="Slika na kojoj se prikazuje nebo, zgrada, na otvorenom, crkva&#10;&#10;Opis je automatski generiran">
            <a:extLst>
              <a:ext uri="{FF2B5EF4-FFF2-40B4-BE49-F238E27FC236}">
                <a16:creationId xmlns:a16="http://schemas.microsoft.com/office/drawing/2014/main" id="{2DDBCBDE-674E-4739-9BBF-3A5C3C668B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6465" b="-2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D92D5D-B123-47AE-9FB9-6C3151445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7502" cy="4351338"/>
          </a:xfrm>
        </p:spPr>
        <p:txBody>
          <a:bodyPr>
            <a:normAutofit/>
          </a:bodyPr>
          <a:lstStyle/>
          <a:p>
            <a:r>
              <a:rPr lang="hr-HR" dirty="0"/>
              <a:t>Kroz rečena vrata svete relikvije su uveli u grad.</a:t>
            </a:r>
          </a:p>
          <a:p>
            <a:r>
              <a:rPr lang="hr-HR" dirty="0"/>
              <a:t>Dali su joj utočište u crkvi </a:t>
            </a:r>
            <a:r>
              <a:rPr lang="hr-HR" dirty="0" err="1"/>
              <a:t>sv.Petra,gdje</a:t>
            </a:r>
            <a:r>
              <a:rPr lang="hr-HR" dirty="0"/>
              <a:t> nadbiskup i sad stoluje.</a:t>
            </a:r>
            <a:endParaRPr lang="en-US" dirty="0"/>
          </a:p>
        </p:txBody>
      </p:sp>
      <p:pic>
        <p:nvPicPr>
          <p:cNvPr id="5" name="Slika 4" descr="Slika na kojoj se prikazuje na otvorenom, zgrada, visoko, toranj&#10;&#10;Opis je automatski generiran">
            <a:extLst>
              <a:ext uri="{FF2B5EF4-FFF2-40B4-BE49-F238E27FC236}">
                <a16:creationId xmlns:a16="http://schemas.microsoft.com/office/drawing/2014/main" id="{08060EFD-943B-45FE-BA51-0442F04ED6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46" r="2" b="2"/>
          <a:stretch/>
        </p:blipFill>
        <p:spPr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12" name="!!Oval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!!Arc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4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A622FB-D670-4E80-ABBE-9ABBF3CAF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r-HR" sz="7200" dirty="0"/>
              <a:t>HVALA NA PAŽNJI </a:t>
            </a:r>
            <a:r>
              <a:rPr lang="hr-HR" sz="7200" dirty="0">
                <a:sym typeface="Wingdings" panose="05000000000000000000" pitchFamily="2" charset="2"/>
              </a:rPr>
              <a:t></a:t>
            </a:r>
            <a:endParaRPr lang="en-US" sz="7200" dirty="0"/>
          </a:p>
        </p:txBody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84F830B-7968-4797-A477-CD1BC498C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4926"/>
            <a:ext cx="10515600" cy="111492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Slika 6" descr="Slika na kojoj se prikazuje tekst, osoba, na zatvorenom&#10;&#10;Opis je automatski generiran">
            <a:extLst>
              <a:ext uri="{FF2B5EF4-FFF2-40B4-BE49-F238E27FC236}">
                <a16:creationId xmlns:a16="http://schemas.microsoft.com/office/drawing/2014/main" id="{5C953752-F8D3-4DAE-8918-6B72B5D6D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2375" r="17626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6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9" name="Rezervirano mjesto sadržaja 2">
            <a:extLst>
              <a:ext uri="{FF2B5EF4-FFF2-40B4-BE49-F238E27FC236}">
                <a16:creationId xmlns:a16="http://schemas.microsoft.com/office/drawing/2014/main" id="{2493ED44-8666-4734-BADF-3D439E1AD3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017992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9152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lika 4" descr="Slika na kojoj se prikazuje tekst, umjetnička slika&#10;&#10;Opis je automatski generiran">
            <a:extLst>
              <a:ext uri="{FF2B5EF4-FFF2-40B4-BE49-F238E27FC236}">
                <a16:creationId xmlns:a16="http://schemas.microsoft.com/office/drawing/2014/main" id="{62431419-51D0-4C96-8673-B07663D1A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09739" y="511293"/>
            <a:ext cx="4164267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5" name="Rezervirano mjesto sadržaja 2">
            <a:extLst>
              <a:ext uri="{FF2B5EF4-FFF2-40B4-BE49-F238E27FC236}">
                <a16:creationId xmlns:a16="http://schemas.microsoft.com/office/drawing/2014/main" id="{55022E95-8C40-4DD2-9715-3F1B65759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Udali su je za rimskog patricija </a:t>
            </a:r>
            <a:r>
              <a:rPr lang="hr-HR" dirty="0" err="1"/>
              <a:t>Publija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Sa skupinom sljedbenika pratila je </a:t>
            </a:r>
            <a:r>
              <a:rPr lang="hr-HR" dirty="0" err="1"/>
              <a:t>Krševana</a:t>
            </a:r>
            <a:r>
              <a:rPr lang="hr-HR" dirty="0"/>
              <a:t> sve do njegove </a:t>
            </a:r>
            <a:r>
              <a:rPr lang="hr-HR" dirty="0" err="1"/>
              <a:t>mučenićke</a:t>
            </a:r>
            <a:r>
              <a:rPr lang="hr-HR" dirty="0"/>
              <a:t> smrti.</a:t>
            </a:r>
          </a:p>
          <a:p>
            <a:pPr marL="0" indent="0">
              <a:buNone/>
            </a:pPr>
            <a:r>
              <a:rPr lang="hr-HR" dirty="0"/>
              <a:t>Zbog ustrajnosti u </a:t>
            </a:r>
            <a:r>
              <a:rPr lang="hr-HR" dirty="0" err="1"/>
              <a:t>vjeri,zatočena</a:t>
            </a:r>
            <a:r>
              <a:rPr lang="hr-HR" dirty="0"/>
              <a:t> i 304g.spaljeno na lomači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A0D7E61-5F09-4BB4-AF2E-4BC236EE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-1887794"/>
            <a:ext cx="8626486" cy="285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1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na otvorenom, nebo, zgrada, crkva&#10;&#10;Opis je automatski generiran">
            <a:extLst>
              <a:ext uri="{FF2B5EF4-FFF2-40B4-BE49-F238E27FC236}">
                <a16:creationId xmlns:a16="http://schemas.microsoft.com/office/drawing/2014/main" id="{2130DB8E-D835-43EB-84CA-8A8119C793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4361" r="9091" b="26522"/>
          <a:stretch/>
        </p:blipFill>
        <p:spPr>
          <a:xfrm>
            <a:off x="-108135" y="88500"/>
            <a:ext cx="12191980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12CDBC-F117-4838-8092-917D5251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42" y="1774372"/>
            <a:ext cx="4062642" cy="2754086"/>
          </a:xfrm>
        </p:spPr>
        <p:txBody>
          <a:bodyPr anchor="t">
            <a:normAutofit/>
          </a:bodyPr>
          <a:lstStyle/>
          <a:p>
            <a:r>
              <a:rPr lang="hr-HR" sz="1800"/>
              <a:t>Stošijini posmrtni ostaci su iz Sirmijuma preneseni Carigrad,odakle ih je biskup Donat donio u Zadar</a:t>
            </a:r>
          </a:p>
          <a:p>
            <a:r>
              <a:rPr lang="hr-HR" sz="1800"/>
              <a:t>Njene relikvije se i danas nalaze u Katedrali sv.Stošije u Zadru.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647073B1-15C2-465A-AB2F-1153A2066C7E}"/>
              </a:ext>
            </a:extLst>
          </p:cNvPr>
          <p:cNvSpPr txBox="1"/>
          <p:nvPr/>
        </p:nvSpPr>
        <p:spPr>
          <a:xfrm>
            <a:off x="9926636" y="6657945"/>
            <a:ext cx="226536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commons.wikimedia.org/wiki/File:Sveta_Stosija_Zadar_front.jp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en-US" sz="700">
                <a:solidFill>
                  <a:srgbClr val="FFFFFF"/>
                </a:solidFill>
              </a:rPr>
              <a:t> korisnika Nepoznat autor: licenca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8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8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879CC9-1302-4308-9D24-EE57D5DD4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hr-HR"/>
              <a:t>Čuvali su je danju i noću s velikim štovanjem,dajući joj crkvu i sklonište</a:t>
            </a:r>
          </a:p>
          <a:p>
            <a:r>
              <a:rPr lang="hr-HR"/>
              <a:t>Usljedila su brojna čuda i ozdravljenja:sljepci su prosvjetljeni,bolesni izlječeni,a nijemi progovorili</a:t>
            </a:r>
          </a:p>
          <a:p>
            <a:r>
              <a:rPr lang="hr-HR"/>
              <a:t>Prilikom preseljenja Stošijinih relikvija su se dešavala najrazličitija ozdravljenja po putu.</a:t>
            </a:r>
            <a:endParaRPr lang="hr-HR" dirty="0"/>
          </a:p>
        </p:txBody>
      </p:sp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E55EF406-6B05-468B-95CF-35FEC5A55F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241" r="-1" b="12143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1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62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zervirano mjesto sadržaja 2">
            <a:extLst>
              <a:ext uri="{FF2B5EF4-FFF2-40B4-BE49-F238E27FC236}">
                <a16:creationId xmlns:a16="http://schemas.microsoft.com/office/drawing/2014/main" id="{0732D928-33FD-4ED9-A2B4-B63943AA4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hr-HR"/>
              <a:t>U Povijesti prijenosa </a:t>
            </a:r>
            <a:r>
              <a:rPr lang="hr-HR" err="1"/>
              <a:t>stoji:Bog</a:t>
            </a:r>
            <a:r>
              <a:rPr lang="hr-HR"/>
              <a:t> je poslao </a:t>
            </a:r>
            <a:r>
              <a:rPr lang="hr-HR" err="1"/>
              <a:t>mirotvorce,pa</a:t>
            </a:r>
            <a:r>
              <a:rPr lang="hr-HR"/>
              <a:t> nije ni čudo da su dobili na dar dragocjeno tijelo mučenice.</a:t>
            </a:r>
          </a:p>
          <a:p>
            <a:r>
              <a:rPr lang="hr-HR"/>
              <a:t>Tako se tijelo blažene </a:t>
            </a:r>
            <a:r>
              <a:rPr lang="hr-HR" err="1"/>
              <a:t>djevice,po</a:t>
            </a:r>
            <a:r>
              <a:rPr lang="hr-HR"/>
              <a:t> našim mirotvorcima uputilo prema Dalmaciji.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6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zgrada, kamen, pobočni brod&#10;&#10;Opis je automatski generiran">
            <a:extLst>
              <a:ext uri="{FF2B5EF4-FFF2-40B4-BE49-F238E27FC236}">
                <a16:creationId xmlns:a16="http://schemas.microsoft.com/office/drawing/2014/main" id="{54651D79-AA31-47BD-A4E5-7FB6DDF5CF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091" t="21238" b="2153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0141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9CE634-0F5F-46B9-8E9D-725D0AF3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1031" y="1774372"/>
            <a:ext cx="4062642" cy="2754086"/>
          </a:xfrm>
        </p:spPr>
        <p:txBody>
          <a:bodyPr anchor="t">
            <a:normAutofit/>
          </a:bodyPr>
          <a:lstStyle/>
          <a:p>
            <a:r>
              <a:rPr lang="hr-HR" sz="1800"/>
              <a:t>Putujuči lađom,često su se zaustavljali na raznim otocima,utvrdama i gradovima.</a:t>
            </a:r>
          </a:p>
          <a:p>
            <a:r>
              <a:rPr lang="hr-HR" sz="1800"/>
              <a:t>Kada su demoni čuli za dolazak relikvija klicali su:evo dolazi mučenica Anastazija(Stošija).</a:t>
            </a:r>
          </a:p>
          <a:p>
            <a:r>
              <a:rPr lang="hr-HR" sz="1800"/>
              <a:t>Na taj prizor svi su ozdravljali i oslobođeni od zlih duhova.</a:t>
            </a:r>
            <a:endParaRPr lang="hr-HR" sz="1800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7E3C5E-9611-4BF0-AEC7-D837C824A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-2340077"/>
            <a:ext cx="4204137" cy="344152"/>
          </a:xfrm>
        </p:spPr>
        <p:txBody>
          <a:bodyPr>
            <a:normAutofit fontScale="90000"/>
          </a:bodyPr>
          <a:lstStyle/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347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AF129E-75EA-4607-A7FA-CD1570E4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hr-HR" dirty="0" err="1"/>
              <a:t>Benenat</a:t>
            </a:r>
            <a:r>
              <a:rPr lang="hr-HR" dirty="0"/>
              <a:t> mudri </a:t>
            </a:r>
            <a:r>
              <a:rPr lang="hr-HR" dirty="0" err="1"/>
              <a:t>mletaćki</a:t>
            </a:r>
            <a:r>
              <a:rPr lang="hr-HR" dirty="0"/>
              <a:t> </a:t>
            </a:r>
            <a:r>
              <a:rPr lang="hr-HR" dirty="0" err="1"/>
              <a:t>dužd,odlučio</a:t>
            </a:r>
            <a:r>
              <a:rPr lang="hr-HR" dirty="0"/>
              <a:t> je tijelo mučenice odnijeti sa sobom u Veneciju.</a:t>
            </a:r>
          </a:p>
          <a:p>
            <a:r>
              <a:rPr lang="hr-HR" dirty="0"/>
              <a:t>Što je Donat morao </a:t>
            </a:r>
            <a:r>
              <a:rPr lang="hr-HR" dirty="0" err="1"/>
              <a:t>dopustiti,sam</a:t>
            </a:r>
            <a:r>
              <a:rPr lang="hr-HR" dirty="0"/>
              <a:t> Bog nije </a:t>
            </a:r>
            <a:r>
              <a:rPr lang="hr-HR" dirty="0" err="1"/>
              <a:t>dopustijo</a:t>
            </a:r>
            <a:r>
              <a:rPr lang="hr-HR" dirty="0"/>
              <a:t>.</a:t>
            </a:r>
          </a:p>
          <a:p>
            <a:r>
              <a:rPr lang="hr-HR" dirty="0" err="1"/>
              <a:t>Benenat</a:t>
            </a:r>
            <a:r>
              <a:rPr lang="hr-HR" dirty="0"/>
              <a:t> nije uspio isploviti i odnijeti </a:t>
            </a:r>
            <a:r>
              <a:rPr lang="hr-HR" dirty="0" err="1"/>
              <a:t>Stošijino</a:t>
            </a:r>
            <a:r>
              <a:rPr lang="hr-HR" dirty="0"/>
              <a:t> </a:t>
            </a:r>
            <a:r>
              <a:rPr lang="hr-HR" dirty="0" err="1"/>
              <a:t>tjelo,te</a:t>
            </a:r>
            <a:r>
              <a:rPr lang="hr-HR" dirty="0"/>
              <a:t> je nadbiskupu Donatu i Zadarskom narodu </a:t>
            </a:r>
            <a:r>
              <a:rPr lang="hr-HR" dirty="0" err="1"/>
              <a:t>prepustijo</a:t>
            </a:r>
            <a:r>
              <a:rPr lang="hr-HR" dirty="0"/>
              <a:t> </a:t>
            </a:r>
            <a:r>
              <a:rPr lang="hr-HR" dirty="0" err="1"/>
              <a:t>svetečino</a:t>
            </a:r>
            <a:r>
              <a:rPr lang="hr-HR" dirty="0"/>
              <a:t> tijelo.</a:t>
            </a:r>
          </a:p>
        </p:txBody>
      </p:sp>
    </p:spTree>
    <p:extLst>
      <p:ext uri="{BB962C8B-B14F-4D97-AF65-F5344CB8AC3E}">
        <p14:creationId xmlns:p14="http://schemas.microsoft.com/office/powerpoint/2010/main" val="353807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1D8627-CBD6-4521-B43F-98949ECAD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884643"/>
          </a:xfrm>
        </p:spPr>
        <p:txBody>
          <a:bodyPr anchor="ctr">
            <a:normAutofit lnSpcReduction="10000"/>
          </a:bodyPr>
          <a:lstStyle/>
          <a:p>
            <a:r>
              <a:rPr lang="hr-HR" sz="2000" dirty="0"/>
              <a:t>Bez obzira na spol i godine svi su klicali i govorili hvale </a:t>
            </a:r>
            <a:r>
              <a:rPr lang="hr-HR" sz="2000" dirty="0" err="1"/>
              <a:t>Bogu:Slava</a:t>
            </a:r>
            <a:r>
              <a:rPr lang="hr-HR" sz="2000" dirty="0"/>
              <a:t> tebi </a:t>
            </a:r>
            <a:r>
              <a:rPr lang="hr-HR" sz="2000" dirty="0" err="1"/>
              <a:t>Gospodina.Slava</a:t>
            </a:r>
            <a:r>
              <a:rPr lang="hr-HR" sz="2000" dirty="0"/>
              <a:t> tebi Gospodine.</a:t>
            </a:r>
            <a:endParaRPr 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zgrada, na otvorenom, staro, bogomolja&#10;&#10;Opis je automatski generiran">
            <a:extLst>
              <a:ext uri="{FF2B5EF4-FFF2-40B4-BE49-F238E27FC236}">
                <a16:creationId xmlns:a16="http://schemas.microsoft.com/office/drawing/2014/main" id="{612C9E75-2390-4EF7-8AA3-ED1EC50B97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427" r="21716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30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87E8B6F727F847AF0895B042903AD0" ma:contentTypeVersion="13" ma:contentTypeDescription="Create a new document." ma:contentTypeScope="" ma:versionID="b89b3928fadd7d274ea239774a0a71ea">
  <xsd:schema xmlns:xsd="http://www.w3.org/2001/XMLSchema" xmlns:xs="http://www.w3.org/2001/XMLSchema" xmlns:p="http://schemas.microsoft.com/office/2006/metadata/properties" xmlns:ns3="c9df0807-3341-49bc-95dd-b0a586f5de4f" xmlns:ns4="09bfa248-ac21-4669-bee7-5fa1dae08c40" targetNamespace="http://schemas.microsoft.com/office/2006/metadata/properties" ma:root="true" ma:fieldsID="d62d800b51e5e1c4d586b1619ac96818" ns3:_="" ns4:_="">
    <xsd:import namespace="c9df0807-3341-49bc-95dd-b0a586f5de4f"/>
    <xsd:import namespace="09bfa248-ac21-4669-bee7-5fa1dae08c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f0807-3341-49bc-95dd-b0a586f5de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fa248-ac21-4669-bee7-5fa1dae08c4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3650F2-B500-4298-9FD4-E18455662237}">
  <ds:schemaRefs>
    <ds:schemaRef ds:uri="http://purl.org/dc/dcmitype/"/>
    <ds:schemaRef ds:uri="http://schemas.openxmlformats.org/package/2006/metadata/core-properties"/>
    <ds:schemaRef ds:uri="09bfa248-ac21-4669-bee7-5fa1dae08c40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9df0807-3341-49bc-95dd-b0a586f5de4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D9D44D3-4234-4E71-89F5-697DD66D7E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DF485F-0FA4-4FE0-948C-B0FCDF528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df0807-3341-49bc-95dd-b0a586f5de4f"/>
    <ds:schemaRef ds:uri="09bfa248-ac21-4669-bee7-5fa1dae08c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333</Words>
  <Application>Microsoft Office PowerPoint</Application>
  <PresentationFormat>Široki zaslon</PresentationFormat>
  <Paragraphs>25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SVETA STOŠIJA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SVETA STOŠIJA</dc:title>
  <dc:creator>Šimun</dc:creator>
  <cp:lastModifiedBy>Šimun</cp:lastModifiedBy>
  <cp:revision>13</cp:revision>
  <dcterms:created xsi:type="dcterms:W3CDTF">2022-01-12T09:29:45Z</dcterms:created>
  <dcterms:modified xsi:type="dcterms:W3CDTF">2022-01-12T11:53:19Z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0x010100E187E8B6F727F847AF0895B042903AD0</vt:lpwstr>
  </property>
</Properties>
</file>