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B032-ACB8-47CD-911D-E9F25071C095}" type="datetimeFigureOut">
              <a:rPr lang="sr-Latn-CS" smtClean="0"/>
              <a:pPr/>
              <a:t>11.4.2013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A86CF-046D-45F7-8C37-A085EAEEB32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8" y="-102582"/>
            <a:ext cx="9102022" cy="6960581"/>
          </a:xfrm>
          <a:prstGeom prst="rect">
            <a:avLst/>
          </a:prstGeom>
        </p:spPr>
      </p:pic>
      <p:pic>
        <p:nvPicPr>
          <p:cNvPr id="3" name="Slika 2" descr="magnet_bund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524000"/>
            <a:ext cx="381000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3" name="Pravokutnik 32"/>
          <p:cNvSpPr/>
          <p:nvPr/>
        </p:nvSpPr>
        <p:spPr>
          <a:xfrm>
            <a:off x="2714612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1	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3643306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4572000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36" name="Pravokutnik 35"/>
          <p:cNvSpPr/>
          <p:nvPr/>
        </p:nvSpPr>
        <p:spPr>
          <a:xfrm>
            <a:off x="5500694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2714612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38" name="Pravokutnik 37"/>
          <p:cNvSpPr/>
          <p:nvPr/>
        </p:nvSpPr>
        <p:spPr>
          <a:xfrm>
            <a:off x="3643306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39" name="Pravokutnik 38"/>
          <p:cNvSpPr/>
          <p:nvPr/>
        </p:nvSpPr>
        <p:spPr>
          <a:xfrm>
            <a:off x="3643306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10</a:t>
            </a:r>
            <a:endParaRPr lang="hr-HR" dirty="0"/>
          </a:p>
        </p:txBody>
      </p:sp>
      <p:sp>
        <p:nvSpPr>
          <p:cNvPr id="40" name="Pravokutnik 39"/>
          <p:cNvSpPr/>
          <p:nvPr/>
        </p:nvSpPr>
        <p:spPr>
          <a:xfrm>
            <a:off x="3643306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14</a:t>
            </a:r>
            <a:endParaRPr lang="hr-HR" dirty="0"/>
          </a:p>
        </p:txBody>
      </p:sp>
      <p:sp>
        <p:nvSpPr>
          <p:cNvPr id="41" name="Pravokutnik 40"/>
          <p:cNvSpPr/>
          <p:nvPr/>
        </p:nvSpPr>
        <p:spPr>
          <a:xfrm>
            <a:off x="2714612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13</a:t>
            </a:r>
            <a:endParaRPr lang="hr-HR" dirty="0"/>
          </a:p>
        </p:txBody>
      </p:sp>
      <p:sp>
        <p:nvSpPr>
          <p:cNvPr id="42" name="Pravokutnik 41"/>
          <p:cNvSpPr/>
          <p:nvPr/>
        </p:nvSpPr>
        <p:spPr>
          <a:xfrm>
            <a:off x="2714612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43" name="Pravokutnik 42"/>
          <p:cNvSpPr/>
          <p:nvPr/>
        </p:nvSpPr>
        <p:spPr>
          <a:xfrm>
            <a:off x="4572000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44" name="Pravokutnik 43"/>
          <p:cNvSpPr/>
          <p:nvPr/>
        </p:nvSpPr>
        <p:spPr>
          <a:xfrm>
            <a:off x="5500694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45" name="Pravokutnik 44"/>
          <p:cNvSpPr/>
          <p:nvPr/>
        </p:nvSpPr>
        <p:spPr>
          <a:xfrm>
            <a:off x="4572000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11</a:t>
            </a:r>
            <a:endParaRPr lang="hr-HR" dirty="0"/>
          </a:p>
        </p:txBody>
      </p:sp>
      <p:sp>
        <p:nvSpPr>
          <p:cNvPr id="46" name="Pravokutnik 45"/>
          <p:cNvSpPr/>
          <p:nvPr/>
        </p:nvSpPr>
        <p:spPr>
          <a:xfrm>
            <a:off x="5500694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12</a:t>
            </a:r>
            <a:endParaRPr lang="hr-HR" dirty="0"/>
          </a:p>
        </p:txBody>
      </p:sp>
      <p:sp>
        <p:nvSpPr>
          <p:cNvPr id="47" name="Pravokutnik 46"/>
          <p:cNvSpPr/>
          <p:nvPr/>
        </p:nvSpPr>
        <p:spPr>
          <a:xfrm>
            <a:off x="4572000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15</a:t>
            </a:r>
            <a:endParaRPr lang="hr-HR" dirty="0"/>
          </a:p>
        </p:txBody>
      </p:sp>
      <p:sp>
        <p:nvSpPr>
          <p:cNvPr id="48" name="Pravokutnik 47"/>
          <p:cNvSpPr/>
          <p:nvPr/>
        </p:nvSpPr>
        <p:spPr>
          <a:xfrm>
            <a:off x="5500694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16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8" y="-102582"/>
            <a:ext cx="9102022" cy="6960581"/>
          </a:xfrm>
          <a:prstGeom prst="rect">
            <a:avLst/>
          </a:prstGeom>
        </p:spPr>
      </p:pic>
      <p:pic>
        <p:nvPicPr>
          <p:cNvPr id="3" name="Slika 2" descr="magnet_bund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524000"/>
            <a:ext cx="381000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3" name="Pravokutnik 32"/>
          <p:cNvSpPr/>
          <p:nvPr/>
        </p:nvSpPr>
        <p:spPr>
          <a:xfrm>
            <a:off x="2714612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1	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3643306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4572000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36" name="Pravokutnik 35"/>
          <p:cNvSpPr/>
          <p:nvPr/>
        </p:nvSpPr>
        <p:spPr>
          <a:xfrm>
            <a:off x="5500694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2714612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38" name="Pravokutnik 37"/>
          <p:cNvSpPr/>
          <p:nvPr/>
        </p:nvSpPr>
        <p:spPr>
          <a:xfrm>
            <a:off x="3643306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39" name="Pravokutnik 38"/>
          <p:cNvSpPr/>
          <p:nvPr/>
        </p:nvSpPr>
        <p:spPr>
          <a:xfrm>
            <a:off x="3643306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10</a:t>
            </a:r>
            <a:endParaRPr lang="hr-HR" dirty="0"/>
          </a:p>
        </p:txBody>
      </p:sp>
      <p:sp>
        <p:nvSpPr>
          <p:cNvPr id="40" name="Pravokutnik 39"/>
          <p:cNvSpPr/>
          <p:nvPr/>
        </p:nvSpPr>
        <p:spPr>
          <a:xfrm>
            <a:off x="3643306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14</a:t>
            </a:r>
            <a:endParaRPr lang="hr-HR" dirty="0"/>
          </a:p>
        </p:txBody>
      </p:sp>
      <p:sp>
        <p:nvSpPr>
          <p:cNvPr id="41" name="Pravokutnik 40"/>
          <p:cNvSpPr/>
          <p:nvPr/>
        </p:nvSpPr>
        <p:spPr>
          <a:xfrm>
            <a:off x="2714612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13</a:t>
            </a:r>
            <a:endParaRPr lang="hr-HR" dirty="0"/>
          </a:p>
        </p:txBody>
      </p:sp>
      <p:sp>
        <p:nvSpPr>
          <p:cNvPr id="42" name="Pravokutnik 41"/>
          <p:cNvSpPr/>
          <p:nvPr/>
        </p:nvSpPr>
        <p:spPr>
          <a:xfrm>
            <a:off x="2714612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43" name="Pravokutnik 42"/>
          <p:cNvSpPr/>
          <p:nvPr/>
        </p:nvSpPr>
        <p:spPr>
          <a:xfrm>
            <a:off x="4572000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44" name="Pravokutnik 43"/>
          <p:cNvSpPr/>
          <p:nvPr/>
        </p:nvSpPr>
        <p:spPr>
          <a:xfrm>
            <a:off x="5500694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45" name="Pravokutnik 44"/>
          <p:cNvSpPr/>
          <p:nvPr/>
        </p:nvSpPr>
        <p:spPr>
          <a:xfrm>
            <a:off x="4572000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11</a:t>
            </a:r>
            <a:endParaRPr lang="hr-HR" dirty="0"/>
          </a:p>
        </p:txBody>
      </p:sp>
      <p:sp>
        <p:nvSpPr>
          <p:cNvPr id="46" name="Pravokutnik 45"/>
          <p:cNvSpPr/>
          <p:nvPr/>
        </p:nvSpPr>
        <p:spPr>
          <a:xfrm>
            <a:off x="5500694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12</a:t>
            </a:r>
            <a:endParaRPr lang="hr-HR" dirty="0"/>
          </a:p>
        </p:txBody>
      </p:sp>
      <p:sp>
        <p:nvSpPr>
          <p:cNvPr id="47" name="Pravokutnik 46"/>
          <p:cNvSpPr/>
          <p:nvPr/>
        </p:nvSpPr>
        <p:spPr>
          <a:xfrm>
            <a:off x="4572000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15</a:t>
            </a:r>
            <a:endParaRPr lang="hr-HR" dirty="0"/>
          </a:p>
        </p:txBody>
      </p:sp>
      <p:sp>
        <p:nvSpPr>
          <p:cNvPr id="48" name="Pravokutnik 47"/>
          <p:cNvSpPr/>
          <p:nvPr/>
        </p:nvSpPr>
        <p:spPr>
          <a:xfrm>
            <a:off x="5500694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16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8" y="-102582"/>
            <a:ext cx="9102022" cy="6960581"/>
          </a:xfrm>
          <a:prstGeom prst="rect">
            <a:avLst/>
          </a:prstGeom>
        </p:spPr>
      </p:pic>
      <p:pic>
        <p:nvPicPr>
          <p:cNvPr id="3" name="Slika 2" descr="magnet_bund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524000"/>
            <a:ext cx="381000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3" name="Pravokutnik 32"/>
          <p:cNvSpPr/>
          <p:nvPr/>
        </p:nvSpPr>
        <p:spPr>
          <a:xfrm>
            <a:off x="2714612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1	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3643306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4572000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36" name="Pravokutnik 35"/>
          <p:cNvSpPr/>
          <p:nvPr/>
        </p:nvSpPr>
        <p:spPr>
          <a:xfrm>
            <a:off x="5500694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2714612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38" name="Pravokutnik 37"/>
          <p:cNvSpPr/>
          <p:nvPr/>
        </p:nvSpPr>
        <p:spPr>
          <a:xfrm>
            <a:off x="3643306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39" name="Pravokutnik 38"/>
          <p:cNvSpPr/>
          <p:nvPr/>
        </p:nvSpPr>
        <p:spPr>
          <a:xfrm>
            <a:off x="3643306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10</a:t>
            </a:r>
            <a:endParaRPr lang="hr-HR" dirty="0"/>
          </a:p>
        </p:txBody>
      </p:sp>
      <p:sp>
        <p:nvSpPr>
          <p:cNvPr id="40" name="Pravokutnik 39"/>
          <p:cNvSpPr/>
          <p:nvPr/>
        </p:nvSpPr>
        <p:spPr>
          <a:xfrm>
            <a:off x="3643306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14</a:t>
            </a:r>
            <a:endParaRPr lang="hr-HR" dirty="0"/>
          </a:p>
        </p:txBody>
      </p:sp>
      <p:sp>
        <p:nvSpPr>
          <p:cNvPr id="41" name="Pravokutnik 40"/>
          <p:cNvSpPr/>
          <p:nvPr/>
        </p:nvSpPr>
        <p:spPr>
          <a:xfrm>
            <a:off x="2714612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13</a:t>
            </a:r>
            <a:endParaRPr lang="hr-HR" dirty="0"/>
          </a:p>
        </p:txBody>
      </p:sp>
      <p:sp>
        <p:nvSpPr>
          <p:cNvPr id="42" name="Pravokutnik 41"/>
          <p:cNvSpPr/>
          <p:nvPr/>
        </p:nvSpPr>
        <p:spPr>
          <a:xfrm>
            <a:off x="2714612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43" name="Pravokutnik 42"/>
          <p:cNvSpPr/>
          <p:nvPr/>
        </p:nvSpPr>
        <p:spPr>
          <a:xfrm>
            <a:off x="4572000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44" name="Pravokutnik 43"/>
          <p:cNvSpPr/>
          <p:nvPr/>
        </p:nvSpPr>
        <p:spPr>
          <a:xfrm>
            <a:off x="5500694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45" name="Pravokutnik 44"/>
          <p:cNvSpPr/>
          <p:nvPr/>
        </p:nvSpPr>
        <p:spPr>
          <a:xfrm>
            <a:off x="4572000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11</a:t>
            </a:r>
            <a:endParaRPr lang="hr-HR" dirty="0"/>
          </a:p>
        </p:txBody>
      </p:sp>
      <p:sp>
        <p:nvSpPr>
          <p:cNvPr id="46" name="Pravokutnik 45"/>
          <p:cNvSpPr/>
          <p:nvPr/>
        </p:nvSpPr>
        <p:spPr>
          <a:xfrm>
            <a:off x="5500694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12</a:t>
            </a:r>
            <a:endParaRPr lang="hr-HR" dirty="0"/>
          </a:p>
        </p:txBody>
      </p:sp>
      <p:sp>
        <p:nvSpPr>
          <p:cNvPr id="47" name="Pravokutnik 46"/>
          <p:cNvSpPr/>
          <p:nvPr/>
        </p:nvSpPr>
        <p:spPr>
          <a:xfrm>
            <a:off x="4572000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15</a:t>
            </a:r>
            <a:endParaRPr lang="hr-HR" dirty="0"/>
          </a:p>
        </p:txBody>
      </p:sp>
      <p:sp>
        <p:nvSpPr>
          <p:cNvPr id="48" name="Pravokutnik 47"/>
          <p:cNvSpPr/>
          <p:nvPr/>
        </p:nvSpPr>
        <p:spPr>
          <a:xfrm>
            <a:off x="5500694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16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8" y="-102582"/>
            <a:ext cx="9102022" cy="6960581"/>
          </a:xfrm>
          <a:prstGeom prst="rect">
            <a:avLst/>
          </a:prstGeom>
        </p:spPr>
      </p:pic>
      <p:pic>
        <p:nvPicPr>
          <p:cNvPr id="3" name="Slika 2" descr="magnet_bund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524000"/>
            <a:ext cx="381000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3" name="Pravokutnik 32"/>
          <p:cNvSpPr/>
          <p:nvPr/>
        </p:nvSpPr>
        <p:spPr>
          <a:xfrm>
            <a:off x="2714612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1	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3643306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4572000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36" name="Pravokutnik 35"/>
          <p:cNvSpPr/>
          <p:nvPr/>
        </p:nvSpPr>
        <p:spPr>
          <a:xfrm>
            <a:off x="5500694" y="15716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2714612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38" name="Pravokutnik 37"/>
          <p:cNvSpPr/>
          <p:nvPr/>
        </p:nvSpPr>
        <p:spPr>
          <a:xfrm>
            <a:off x="3643306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39" name="Pravokutnik 38"/>
          <p:cNvSpPr/>
          <p:nvPr/>
        </p:nvSpPr>
        <p:spPr>
          <a:xfrm>
            <a:off x="3643306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10</a:t>
            </a:r>
            <a:endParaRPr lang="hr-HR" dirty="0"/>
          </a:p>
        </p:txBody>
      </p:sp>
      <p:sp>
        <p:nvSpPr>
          <p:cNvPr id="40" name="Pravokutnik 39"/>
          <p:cNvSpPr/>
          <p:nvPr/>
        </p:nvSpPr>
        <p:spPr>
          <a:xfrm>
            <a:off x="3643306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14</a:t>
            </a:r>
            <a:endParaRPr lang="hr-HR" dirty="0"/>
          </a:p>
        </p:txBody>
      </p:sp>
      <p:sp>
        <p:nvSpPr>
          <p:cNvPr id="41" name="Pravokutnik 40"/>
          <p:cNvSpPr/>
          <p:nvPr/>
        </p:nvSpPr>
        <p:spPr>
          <a:xfrm>
            <a:off x="2714612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13</a:t>
            </a:r>
            <a:endParaRPr lang="hr-HR" dirty="0"/>
          </a:p>
        </p:txBody>
      </p:sp>
      <p:sp>
        <p:nvSpPr>
          <p:cNvPr id="42" name="Pravokutnik 41"/>
          <p:cNvSpPr/>
          <p:nvPr/>
        </p:nvSpPr>
        <p:spPr>
          <a:xfrm>
            <a:off x="2714612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43" name="Pravokutnik 42"/>
          <p:cNvSpPr/>
          <p:nvPr/>
        </p:nvSpPr>
        <p:spPr>
          <a:xfrm>
            <a:off x="4572000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44" name="Pravokutnik 43"/>
          <p:cNvSpPr/>
          <p:nvPr/>
        </p:nvSpPr>
        <p:spPr>
          <a:xfrm>
            <a:off x="5500694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5" name="Pravokutnik 44"/>
          <p:cNvSpPr/>
          <p:nvPr/>
        </p:nvSpPr>
        <p:spPr>
          <a:xfrm>
            <a:off x="4572000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11</a:t>
            </a:r>
            <a:endParaRPr lang="hr-HR" dirty="0"/>
          </a:p>
        </p:txBody>
      </p:sp>
      <p:sp>
        <p:nvSpPr>
          <p:cNvPr id="46" name="Pravokutnik 45"/>
          <p:cNvSpPr/>
          <p:nvPr/>
        </p:nvSpPr>
        <p:spPr>
          <a:xfrm>
            <a:off x="5500694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12</a:t>
            </a:r>
            <a:endParaRPr lang="hr-HR" dirty="0"/>
          </a:p>
        </p:txBody>
      </p:sp>
      <p:sp>
        <p:nvSpPr>
          <p:cNvPr id="47" name="Pravokutnik 46"/>
          <p:cNvSpPr/>
          <p:nvPr/>
        </p:nvSpPr>
        <p:spPr>
          <a:xfrm>
            <a:off x="4572000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15</a:t>
            </a:r>
            <a:endParaRPr lang="hr-HR" dirty="0"/>
          </a:p>
        </p:txBody>
      </p:sp>
      <p:sp>
        <p:nvSpPr>
          <p:cNvPr id="48" name="Pravokutnik 47"/>
          <p:cNvSpPr/>
          <p:nvPr/>
        </p:nvSpPr>
        <p:spPr>
          <a:xfrm>
            <a:off x="5500694" y="43576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16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63</Words>
  <Application>Microsoft Office PowerPoint</Application>
  <PresentationFormat>Prikaz na zaslonu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Office tema</vt:lpstr>
      <vt:lpstr>Slajd 1</vt:lpstr>
      <vt:lpstr>Slajd 2</vt:lpstr>
      <vt:lpstr>Slajd 3</vt:lpstr>
      <vt:lpstr>Slajd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Majda</dc:creator>
  <cp:lastModifiedBy>Majda</cp:lastModifiedBy>
  <cp:revision>12</cp:revision>
  <dcterms:created xsi:type="dcterms:W3CDTF">2013-03-19T14:04:52Z</dcterms:created>
  <dcterms:modified xsi:type="dcterms:W3CDTF">2013-04-11T11:18:12Z</dcterms:modified>
</cp:coreProperties>
</file>