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77" r:id="rId9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38" autoAdjust="0"/>
    <p:restoredTop sz="94660"/>
  </p:normalViewPr>
  <p:slideViewPr>
    <p:cSldViewPr>
      <p:cViewPr varScale="1">
        <p:scale>
          <a:sx n="63" d="100"/>
          <a:sy n="63" d="100"/>
        </p:scale>
        <p:origin x="-6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30A08-F7A9-4F9A-9E06-0753F4930921}" type="datetimeFigureOut">
              <a:rPr lang="sr-Latn-CS" smtClean="0"/>
              <a:pPr/>
              <a:t>10.4.2013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69CAB-992E-41A5-B972-2B3E4BD0A3A6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38FC37-0C13-4791-9E47-B9E289C56625}" type="datetimeFigureOut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3E42A7F-6C57-4D49-93CC-D97DCAC57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76547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4D98F9-6367-40D6-89F7-6D9521E44E1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27FD3D-D5F7-4DD9-B8F0-74BEDD966F3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27FD3D-D5F7-4DD9-B8F0-74BEDD966F3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27FD3D-D5F7-4DD9-B8F0-74BEDD966F3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27FD3D-D5F7-4DD9-B8F0-74BEDD966F3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27FD3D-D5F7-4DD9-B8F0-74BEDD966F3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27FD3D-D5F7-4DD9-B8F0-74BEDD966F3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27FD3D-D5F7-4DD9-B8F0-74BEDD966F3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87F60-AD1B-4AFC-9145-21F402731CE4}" type="datetimeFigureOut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51A54-F2C7-4E6D-9FD0-F0F21936B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3A933-C510-4E52-8C29-4988438FD6D3}" type="datetimeFigureOut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BA5D0-CAAC-4013-834E-AF6A2A7E8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F43EA-F669-4234-BBD1-0C9F166B646A}" type="datetimeFigureOut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BF405-1E55-4F6B-A569-CA1312847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12210-3C05-4524-B5AC-A24FEFD14134}" type="datetimeFigureOut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4BCDD-B212-4C31-A049-81860E149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3FEC6-C77E-4523-A7A0-9D199BAB6B02}" type="datetimeFigureOut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2013C-5DE9-4955-9BD1-39CEB2926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19914-DDAE-4D53-8ADD-89DA19E8DEE9}" type="datetimeFigureOut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73139-2D20-483D-8871-C2137710E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49783-D3CF-4694-A7EC-5D5EA84F2CE3}" type="datetimeFigureOut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21149-9845-4AB8-8DDB-387422658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3E6C6-33D5-415A-812C-C4D260AF1872}" type="datetimeFigureOut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27DB6-C438-4FD6-B3DD-690CDB481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22C75-D115-4F16-A0D4-55C8E38FFAC4}" type="datetimeFigureOut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73B8A-74AE-4EC2-818E-DDC09EEB5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A9C5C-FD7F-459B-A3D1-E53DA7802957}" type="datetimeFigureOut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A7439-1156-4801-ABF0-EAA8C1F5C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D76FA-F148-4C4E-BA30-E35F71899758}" type="datetimeFigureOut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0B994-6453-4B80-AAE2-2A3786D6D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1B9E53-9558-44C1-B14E-980EFE2F23B2}" type="datetimeFigureOut">
              <a:rPr lang="en-US"/>
              <a:pPr>
                <a:defRPr/>
              </a:pPr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951D0B-4CE0-4A52-8630-C8FC21F56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5882" t="6918" r="4785" b="152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500298" y="1000108"/>
            <a:ext cx="6410348" cy="192882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hr-HR" sz="66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halkDust"/>
              </a:rPr>
              <a:t>ABC PITALICE</a:t>
            </a:r>
            <a:endParaRPr lang="en-US" sz="6600" b="1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ChalkDust"/>
            </a:endParaRPr>
          </a:p>
        </p:txBody>
      </p:sp>
      <p:pic>
        <p:nvPicPr>
          <p:cNvPr id="4" name="Picture 2" descr="C:\Users\Andrija\Desktop\miocoteka 2013\ab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2786058"/>
            <a:ext cx="2143140" cy="21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3131840" y="1268760"/>
            <a:ext cx="5715000" cy="1368152"/>
          </a:xfrm>
        </p:spPr>
        <p:txBody>
          <a:bodyPr/>
          <a:lstStyle/>
          <a:p>
            <a:pPr marL="514350" indent="-514350" eaLnBrk="1" hangingPunct="1">
              <a:buAutoNum type="arabicPeriod"/>
            </a:pPr>
            <a:r>
              <a:rPr lang="hr-HR" sz="2400" dirty="0" smtClean="0"/>
              <a:t>Ivana Brlić Mažuranić rodila se u:</a:t>
            </a:r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3"/>
          <a:srcRect l="25928" r="45183"/>
          <a:stretch>
            <a:fillRect/>
          </a:stretch>
        </p:blipFill>
        <p:spPr bwMode="auto">
          <a:xfrm>
            <a:off x="0" y="0"/>
            <a:ext cx="28194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 descr="AD4_animated_clock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4324454"/>
            <a:ext cx="19050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35496" y="116632"/>
            <a:ext cx="2783904" cy="706090"/>
          </a:xfrm>
        </p:spPr>
        <p:txBody>
          <a:bodyPr/>
          <a:lstStyle/>
          <a:p>
            <a:pPr algn="l" eaLnBrk="1" hangingPunct="1"/>
            <a:r>
              <a:rPr lang="hr-HR" sz="2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halkDust"/>
              </a:rPr>
              <a:t> ABC PITALICE</a:t>
            </a:r>
            <a:endParaRPr lang="hr-HR" sz="2400" b="1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7904" y="285293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a) Omišu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3707904" y="349636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b) Ogulinu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3707904" y="41397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c) Osijeku</a:t>
            </a:r>
            <a:endParaRPr lang="hr-HR" dirty="0"/>
          </a:p>
        </p:txBody>
      </p:sp>
      <p:sp useBgFill="1">
        <p:nvSpPr>
          <p:cNvPr id="10" name="TextBox 9"/>
          <p:cNvSpPr txBox="1"/>
          <p:nvPr/>
        </p:nvSpPr>
        <p:spPr>
          <a:xfrm>
            <a:off x="3643306" y="3429000"/>
            <a:ext cx="1728192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rgbClr val="00B050"/>
                </a:solidFill>
              </a:rPr>
              <a:t>b) </a:t>
            </a:r>
            <a:r>
              <a:rPr lang="hr-HR" sz="2000" b="1" dirty="0" smtClean="0">
                <a:solidFill>
                  <a:srgbClr val="00B050"/>
                </a:solidFill>
              </a:rPr>
              <a:t>Ogulinu</a:t>
            </a:r>
            <a:endParaRPr lang="hr-HR" sz="20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Andrija\Desktop\miocoteka 2013\ab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671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3131840" y="1268760"/>
            <a:ext cx="5715000" cy="1368152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 startAt="2"/>
            </a:pPr>
            <a:r>
              <a:rPr lang="hr-HR" sz="2400" dirty="0" smtClean="0"/>
              <a:t>Čudnovate zgode šegrta Hlapića prvi su put ugledale svjetlo dana:</a:t>
            </a:r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3"/>
          <a:srcRect l="25928" r="45183"/>
          <a:stretch>
            <a:fillRect/>
          </a:stretch>
        </p:blipFill>
        <p:spPr bwMode="auto">
          <a:xfrm>
            <a:off x="0" y="0"/>
            <a:ext cx="28194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 descr="AD4_animated_clock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4324454"/>
            <a:ext cx="19050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35496" y="116632"/>
            <a:ext cx="2783904" cy="706090"/>
          </a:xfrm>
        </p:spPr>
        <p:txBody>
          <a:bodyPr/>
          <a:lstStyle/>
          <a:p>
            <a:pPr algn="l" eaLnBrk="1" hangingPunct="1"/>
            <a:r>
              <a:rPr lang="hr-HR" sz="2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halkDust"/>
              </a:rPr>
              <a:t> ABC PITALICE</a:t>
            </a:r>
            <a:endParaRPr lang="hr-HR" sz="2400" b="1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7904" y="276475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a) 1913. god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3707904" y="349636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b) 1914. god.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3707904" y="41397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c) 1915. god.</a:t>
            </a:r>
            <a:endParaRPr lang="hr-HR" dirty="0"/>
          </a:p>
        </p:txBody>
      </p:sp>
      <p:sp useBgFill="1">
        <p:nvSpPr>
          <p:cNvPr id="10" name="TextBox 9"/>
          <p:cNvSpPr txBox="1"/>
          <p:nvPr/>
        </p:nvSpPr>
        <p:spPr>
          <a:xfrm>
            <a:off x="3643306" y="2786058"/>
            <a:ext cx="2000264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r-HR" sz="2200" b="1" dirty="0" smtClean="0">
                <a:solidFill>
                  <a:srgbClr val="00B050"/>
                </a:solidFill>
              </a:rPr>
              <a:t>a) 1913. god.</a:t>
            </a:r>
            <a:endParaRPr lang="hr-HR" sz="2200" b="1" dirty="0">
              <a:solidFill>
                <a:srgbClr val="00B050"/>
              </a:solidFill>
            </a:endParaRPr>
          </a:p>
        </p:txBody>
      </p:sp>
      <p:pic>
        <p:nvPicPr>
          <p:cNvPr id="11" name="Picture 2" descr="C:\Users\Andrija\Desktop\miocoteka 2013\ab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671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925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3131840" y="1268760"/>
            <a:ext cx="5715000" cy="1368152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 startAt="3"/>
            </a:pPr>
            <a:r>
              <a:rPr lang="hr-HR" sz="2400" dirty="0" smtClean="0"/>
              <a:t>Ivana Brlić Mažuranić nije napisala:</a:t>
            </a:r>
            <a:endParaRPr lang="hr-HR" sz="2400" dirty="0"/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3"/>
          <a:srcRect l="25928" r="45183"/>
          <a:stretch>
            <a:fillRect/>
          </a:stretch>
        </p:blipFill>
        <p:spPr bwMode="auto">
          <a:xfrm>
            <a:off x="0" y="0"/>
            <a:ext cx="28194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 descr="AD4_animated_clock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4324454"/>
            <a:ext cx="19050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35496" y="116632"/>
            <a:ext cx="2783904" cy="706090"/>
          </a:xfrm>
        </p:spPr>
        <p:txBody>
          <a:bodyPr/>
          <a:lstStyle/>
          <a:p>
            <a:pPr algn="l" eaLnBrk="1" hangingPunct="1"/>
            <a:r>
              <a:rPr lang="hr-HR" sz="2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halkDust"/>
              </a:rPr>
              <a:t> ABC PITALICE</a:t>
            </a:r>
            <a:endParaRPr lang="hr-HR" sz="2400" b="1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7904" y="2764759"/>
            <a:ext cx="2221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a) Priče iz davnina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3707904" y="3505944"/>
            <a:ext cx="2435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b) Omiški gusari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3707904" y="4139788"/>
            <a:ext cx="2364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c) Čudnovate zgode šegrta Hlapića</a:t>
            </a:r>
            <a:endParaRPr lang="hr-HR" dirty="0"/>
          </a:p>
        </p:txBody>
      </p:sp>
      <p:sp useBgFill="1">
        <p:nvSpPr>
          <p:cNvPr id="10" name="TextBox 9"/>
          <p:cNvSpPr txBox="1"/>
          <p:nvPr/>
        </p:nvSpPr>
        <p:spPr>
          <a:xfrm>
            <a:off x="3643306" y="3500438"/>
            <a:ext cx="2357422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rgbClr val="00B050"/>
                </a:solidFill>
              </a:rPr>
              <a:t>b) Omiški gusari</a:t>
            </a:r>
            <a:endParaRPr lang="hr-HR" sz="2000" b="1" dirty="0">
              <a:solidFill>
                <a:srgbClr val="00B050"/>
              </a:solidFill>
            </a:endParaRPr>
          </a:p>
        </p:txBody>
      </p:sp>
      <p:pic>
        <p:nvPicPr>
          <p:cNvPr id="11" name="Picture 2" descr="C:\Users\Andrija\Desktop\miocoteka 2013\ab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671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493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3131840" y="1268760"/>
            <a:ext cx="5715000" cy="1368152"/>
          </a:xfrm>
        </p:spPr>
        <p:txBody>
          <a:bodyPr/>
          <a:lstStyle/>
          <a:p>
            <a:pPr marL="514350" indent="-514350" eaLnBrk="1" hangingPunct="1">
              <a:buNone/>
            </a:pPr>
            <a:r>
              <a:rPr lang="hr-HR" sz="2400" dirty="0" smtClean="0"/>
              <a:t>4. Dugometražni crtani film nastao je prema romanu, a snimila ga je produkcijska kuća:</a:t>
            </a:r>
            <a:endParaRPr lang="hr-HR" sz="2400" dirty="0"/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3"/>
          <a:srcRect l="25928" r="45183"/>
          <a:stretch>
            <a:fillRect/>
          </a:stretch>
        </p:blipFill>
        <p:spPr bwMode="auto">
          <a:xfrm>
            <a:off x="0" y="0"/>
            <a:ext cx="28194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 descr="AD4_animated_clock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4324454"/>
            <a:ext cx="19050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35496" y="116632"/>
            <a:ext cx="2783904" cy="706090"/>
          </a:xfrm>
        </p:spPr>
        <p:txBody>
          <a:bodyPr/>
          <a:lstStyle/>
          <a:p>
            <a:pPr algn="l" eaLnBrk="1" hangingPunct="1"/>
            <a:r>
              <a:rPr lang="hr-HR" sz="2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halkDust"/>
              </a:rPr>
              <a:t> ABC PITALICE</a:t>
            </a:r>
            <a:endParaRPr lang="hr-HR" sz="2400" b="1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7904" y="276475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a) Walt Disney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3707904" y="350594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b) </a:t>
            </a:r>
            <a:r>
              <a:rPr lang="hr-HR" dirty="0" err="1" smtClean="0"/>
              <a:t>Continental</a:t>
            </a:r>
            <a:r>
              <a:rPr lang="hr-HR" dirty="0" smtClean="0"/>
              <a:t> film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3707904" y="413978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c) Croatia film</a:t>
            </a:r>
            <a:endParaRPr lang="hr-HR" dirty="0"/>
          </a:p>
        </p:txBody>
      </p:sp>
      <p:sp useBgFill="1">
        <p:nvSpPr>
          <p:cNvPr id="10" name="TextBox 9"/>
          <p:cNvSpPr txBox="1"/>
          <p:nvPr/>
        </p:nvSpPr>
        <p:spPr>
          <a:xfrm>
            <a:off x="3714744" y="4071942"/>
            <a:ext cx="3024336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rgbClr val="00B050"/>
                </a:solidFill>
              </a:rPr>
              <a:t>c) Croatia film</a:t>
            </a:r>
            <a:endParaRPr lang="hr-HR" sz="2800" b="1" dirty="0">
              <a:solidFill>
                <a:srgbClr val="00B050"/>
              </a:solidFill>
            </a:endParaRPr>
          </a:p>
        </p:txBody>
      </p:sp>
      <p:pic>
        <p:nvPicPr>
          <p:cNvPr id="11" name="Picture 2" descr="C:\Users\Andrija\Desktop\miocoteka 2013\ab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671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20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3131840" y="1268760"/>
            <a:ext cx="5715000" cy="1368152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 startAt="5"/>
            </a:pPr>
            <a:r>
              <a:rPr lang="hr-HR" sz="2400" dirty="0" smtClean="0"/>
              <a:t>Postolarski stolac na kojem bi sjedili majstor Mrkonja i Hlapić ima:</a:t>
            </a:r>
          </a:p>
          <a:p>
            <a:pPr marL="514350" indent="-514350" eaLnBrk="1" hangingPunct="1">
              <a:buNone/>
            </a:pPr>
            <a:endParaRPr lang="hr-HR" sz="2400" dirty="0"/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3"/>
          <a:srcRect l="25928" r="45183"/>
          <a:stretch>
            <a:fillRect/>
          </a:stretch>
        </p:blipFill>
        <p:spPr bwMode="auto">
          <a:xfrm>
            <a:off x="0" y="0"/>
            <a:ext cx="28194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 descr="AD4_animated_clock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4324454"/>
            <a:ext cx="19050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35496" y="116632"/>
            <a:ext cx="2783904" cy="706090"/>
          </a:xfrm>
        </p:spPr>
        <p:txBody>
          <a:bodyPr/>
          <a:lstStyle/>
          <a:p>
            <a:pPr algn="l" eaLnBrk="1" hangingPunct="1"/>
            <a:r>
              <a:rPr lang="hr-HR" sz="2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halkDust"/>
              </a:rPr>
              <a:t> ABC PITALICE</a:t>
            </a:r>
            <a:endParaRPr lang="hr-HR" sz="2400" b="1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7904" y="276475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a) tri noge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3707904" y="350594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b) četiri noge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3707904" y="413978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c) šest nogu</a:t>
            </a:r>
            <a:endParaRPr lang="hr-HR" dirty="0"/>
          </a:p>
        </p:txBody>
      </p:sp>
      <p:sp useBgFill="1">
        <p:nvSpPr>
          <p:cNvPr id="10" name="TextBox 9"/>
          <p:cNvSpPr txBox="1"/>
          <p:nvPr/>
        </p:nvSpPr>
        <p:spPr>
          <a:xfrm>
            <a:off x="3714744" y="2714620"/>
            <a:ext cx="3024336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rgbClr val="00B050"/>
                </a:solidFill>
              </a:rPr>
              <a:t>a) tri noge</a:t>
            </a:r>
            <a:endParaRPr lang="hr-HR" sz="2800" b="1" dirty="0">
              <a:solidFill>
                <a:srgbClr val="00B050"/>
              </a:solidFill>
            </a:endParaRPr>
          </a:p>
        </p:txBody>
      </p:sp>
      <p:pic>
        <p:nvPicPr>
          <p:cNvPr id="11" name="Picture 2" descr="C:\Users\Andrija\Desktop\miocoteka 2013\ab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671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350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3131840" y="1268760"/>
            <a:ext cx="5715000" cy="1368152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 startAt="6"/>
            </a:pPr>
            <a:r>
              <a:rPr lang="hr-HR" sz="2400" dirty="0" smtClean="0"/>
              <a:t>Zapećak je:</a:t>
            </a:r>
            <a:endParaRPr lang="hr-HR" sz="2400" dirty="0"/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3"/>
          <a:srcRect l="25928" r="45183"/>
          <a:stretch>
            <a:fillRect/>
          </a:stretch>
        </p:blipFill>
        <p:spPr bwMode="auto">
          <a:xfrm>
            <a:off x="0" y="0"/>
            <a:ext cx="28194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 descr="AD4_animated_clock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4324454"/>
            <a:ext cx="19050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35496" y="116632"/>
            <a:ext cx="2783904" cy="706090"/>
          </a:xfrm>
        </p:spPr>
        <p:txBody>
          <a:bodyPr/>
          <a:lstStyle/>
          <a:p>
            <a:pPr algn="l" eaLnBrk="1" hangingPunct="1"/>
            <a:r>
              <a:rPr lang="hr-HR" sz="2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halkDust"/>
              </a:rPr>
              <a:t> ABC PITALICE</a:t>
            </a:r>
            <a:endParaRPr lang="hr-HR" sz="2400" b="1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7904" y="276475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a) </a:t>
            </a:r>
            <a:r>
              <a:rPr lang="hr-HR" dirty="0" smtClean="0"/>
              <a:t>Prostor 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3707904" y="350594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b) </a:t>
            </a:r>
            <a:r>
              <a:rPr lang="hr-HR" dirty="0" smtClean="0"/>
              <a:t>Prostor iznad peći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3707904" y="413978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c) </a:t>
            </a:r>
            <a:r>
              <a:rPr lang="hr-HR" dirty="0" smtClean="0"/>
              <a:t>prostor između peći i zida</a:t>
            </a:r>
            <a:endParaRPr lang="hr-HR" dirty="0"/>
          </a:p>
        </p:txBody>
      </p:sp>
      <p:sp useBgFill="1">
        <p:nvSpPr>
          <p:cNvPr id="10" name="TextBox 9"/>
          <p:cNvSpPr txBox="1"/>
          <p:nvPr/>
        </p:nvSpPr>
        <p:spPr>
          <a:xfrm>
            <a:off x="3500430" y="4071942"/>
            <a:ext cx="3816424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rgbClr val="00B050"/>
                </a:solidFill>
              </a:rPr>
              <a:t>c)Prostor između peći i zida</a:t>
            </a:r>
            <a:endParaRPr lang="hr-HR" sz="2800" b="1" dirty="0" smtClean="0">
              <a:solidFill>
                <a:srgbClr val="00B050"/>
              </a:solidFill>
            </a:endParaRPr>
          </a:p>
        </p:txBody>
      </p:sp>
      <p:pic>
        <p:nvPicPr>
          <p:cNvPr id="11" name="Picture 2" descr="C:\Users\Andrija\Desktop\miocoteka 2013\ab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671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564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3131840" y="1268760"/>
            <a:ext cx="5715000" cy="1368152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 startAt="7"/>
            </a:pPr>
            <a:r>
              <a:rPr lang="hr-HR" sz="2400" dirty="0" smtClean="0"/>
              <a:t>Dječak koji uči zanat, naučnik, naziva se:</a:t>
            </a:r>
            <a:endParaRPr lang="hr-HR" sz="2400" dirty="0"/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3"/>
          <a:srcRect l="25928" r="45183"/>
          <a:stretch>
            <a:fillRect/>
          </a:stretch>
        </p:blipFill>
        <p:spPr bwMode="auto">
          <a:xfrm>
            <a:off x="0" y="0"/>
            <a:ext cx="28194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 descr="AD4_animated_clock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4324454"/>
            <a:ext cx="19050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35496" y="116632"/>
            <a:ext cx="2783904" cy="706090"/>
          </a:xfrm>
        </p:spPr>
        <p:txBody>
          <a:bodyPr/>
          <a:lstStyle/>
          <a:p>
            <a:pPr algn="l" eaLnBrk="1" hangingPunct="1"/>
            <a:r>
              <a:rPr lang="hr-HR" sz="2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halkDust"/>
              </a:rPr>
              <a:t> ABC PITALICE</a:t>
            </a:r>
            <a:endParaRPr lang="hr-HR" sz="2400" b="1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7904" y="2764759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a) majstor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3707904" y="350594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b) pripravnik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3707904" y="413978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c) šegrt</a:t>
            </a:r>
            <a:endParaRPr lang="hr-HR" dirty="0"/>
          </a:p>
        </p:txBody>
      </p:sp>
      <p:sp useBgFill="1">
        <p:nvSpPr>
          <p:cNvPr id="10" name="TextBox 9"/>
          <p:cNvSpPr txBox="1"/>
          <p:nvPr/>
        </p:nvSpPr>
        <p:spPr>
          <a:xfrm>
            <a:off x="3571868" y="4071942"/>
            <a:ext cx="381642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rgbClr val="00B050"/>
                </a:solidFill>
              </a:rPr>
              <a:t>c) šegrt</a:t>
            </a:r>
            <a:endParaRPr lang="hr-HR" sz="2800" b="1" dirty="0">
              <a:solidFill>
                <a:srgbClr val="00B050"/>
              </a:solidFill>
            </a:endParaRPr>
          </a:p>
        </p:txBody>
      </p:sp>
      <p:pic>
        <p:nvPicPr>
          <p:cNvPr id="11" name="Picture 2" descr="C:\Users\Andrija\Desktop\miocoteka 2013\ab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671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000496" y="6429396"/>
            <a:ext cx="39869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/>
              <a:t>Pritisni tipku </a:t>
            </a:r>
            <a:r>
              <a:rPr lang="hr-HR" sz="1400" dirty="0" err="1" smtClean="0"/>
              <a:t>Esc</a:t>
            </a:r>
            <a:r>
              <a:rPr lang="hr-HR" sz="1400" dirty="0" smtClean="0"/>
              <a:t> za povratak na izbor kategorija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xmlns="" val="6100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Ppt000000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Ppt0000003</Template>
  <TotalTime>300</TotalTime>
  <Words>223</Words>
  <Application>Microsoft Office PowerPoint</Application>
  <PresentationFormat>Prikaz na zaslonu (4:3)</PresentationFormat>
  <Paragraphs>52</Paragraphs>
  <Slides>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Ppt0000003</vt:lpstr>
      <vt:lpstr>ABC PITALICE</vt:lpstr>
      <vt:lpstr> ABC PITALICE</vt:lpstr>
      <vt:lpstr> ABC PITALICE</vt:lpstr>
      <vt:lpstr> ABC PITALICE</vt:lpstr>
      <vt:lpstr> ABC PITALICE</vt:lpstr>
      <vt:lpstr> ABC PITALICE</vt:lpstr>
      <vt:lpstr> ABC PITALICE</vt:lpstr>
      <vt:lpstr> ABC PITALICE</vt:lpstr>
    </vt:vector>
  </TitlesOfParts>
  <Company>Mrkela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KNJIŽNICA </dc:title>
  <dc:subject/>
  <dc:creator>Knjiznica</dc:creator>
  <cp:keywords/>
  <dc:description/>
  <cp:lastModifiedBy>Majda</cp:lastModifiedBy>
  <cp:revision>38</cp:revision>
  <dcterms:created xsi:type="dcterms:W3CDTF">2010-10-12T08:45:29Z</dcterms:created>
  <dcterms:modified xsi:type="dcterms:W3CDTF">2013-04-10T11:48:11Z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TC300035029990</vt:lpwstr>
  </property>
</Properties>
</file>